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66" r:id="rId2"/>
    <p:sldId id="257" r:id="rId3"/>
    <p:sldId id="258" r:id="rId4"/>
    <p:sldId id="259" r:id="rId5"/>
    <p:sldId id="281" r:id="rId6"/>
    <p:sldId id="260" r:id="rId7"/>
    <p:sldId id="261" r:id="rId8"/>
    <p:sldId id="280" r:id="rId9"/>
    <p:sldId id="263" r:id="rId10"/>
    <p:sldId id="264" r:id="rId11"/>
    <p:sldId id="265" r:id="rId12"/>
    <p:sldId id="267" r:id="rId13"/>
    <p:sldId id="271" r:id="rId14"/>
    <p:sldId id="268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32" y="9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C34573-912F-4E75-93F5-847B924C28BE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3B8FB54D-C4DE-4E44-AC34-22F5290281C4}">
      <dgm:prSet custT="1"/>
      <dgm:spPr/>
      <dgm:t>
        <a:bodyPr/>
        <a:lstStyle/>
        <a:p>
          <a:r>
            <a:rPr lang="en-GB" sz="2000"/>
            <a:t>Kile</a:t>
          </a:r>
          <a:endParaRPr lang="en-US" sz="2000"/>
        </a:p>
      </dgm:t>
    </dgm:pt>
    <dgm:pt modelId="{1930F7FC-3D04-4E08-A938-D48023350E43}" type="parTrans" cxnId="{F3F7D272-946E-41C5-AEE0-46F3E6991F50}">
      <dgm:prSet/>
      <dgm:spPr/>
      <dgm:t>
        <a:bodyPr/>
        <a:lstStyle/>
        <a:p>
          <a:endParaRPr lang="en-US" sz="2800"/>
        </a:p>
      </dgm:t>
    </dgm:pt>
    <dgm:pt modelId="{01B16DC3-EA6D-43C4-8B79-F218581C8EEC}" type="sibTrans" cxnId="{F3F7D272-946E-41C5-AEE0-46F3E6991F50}">
      <dgm:prSet/>
      <dgm:spPr/>
      <dgm:t>
        <a:bodyPr/>
        <a:lstStyle/>
        <a:p>
          <a:endParaRPr lang="en-US" sz="2800"/>
        </a:p>
      </dgm:t>
    </dgm:pt>
    <dgm:pt modelId="{2C4D7118-E7D2-4C23-89C4-63CCE3805F69}">
      <dgm:prSet custT="1"/>
      <dgm:spPr/>
      <dgm:t>
        <a:bodyPr/>
        <a:lstStyle/>
        <a:p>
          <a:r>
            <a:rPr lang="en-GB" sz="2000"/>
            <a:t>Daswichin</a:t>
          </a:r>
          <a:endParaRPr lang="en-US" sz="2000"/>
        </a:p>
      </dgm:t>
    </dgm:pt>
    <dgm:pt modelId="{31FD1F12-A9F0-4D6D-A0BB-313D59404051}" type="parTrans" cxnId="{11301266-0C2F-4295-A5C0-CEA4CD18B2A3}">
      <dgm:prSet/>
      <dgm:spPr/>
      <dgm:t>
        <a:bodyPr/>
        <a:lstStyle/>
        <a:p>
          <a:endParaRPr lang="en-US" sz="2800"/>
        </a:p>
      </dgm:t>
    </dgm:pt>
    <dgm:pt modelId="{813DF681-70A1-48F7-8293-3A83CE7F65A4}" type="sibTrans" cxnId="{11301266-0C2F-4295-A5C0-CEA4CD18B2A3}">
      <dgm:prSet/>
      <dgm:spPr/>
      <dgm:t>
        <a:bodyPr/>
        <a:lstStyle/>
        <a:p>
          <a:endParaRPr lang="en-US" sz="2800"/>
        </a:p>
      </dgm:t>
    </dgm:pt>
    <dgm:pt modelId="{84222DD6-4336-40E0-908A-7E15DEB99349}">
      <dgm:prSet custT="1"/>
      <dgm:spPr/>
      <dgm:t>
        <a:bodyPr/>
        <a:lstStyle/>
        <a:p>
          <a:r>
            <a:rPr lang="en-GB" sz="2000"/>
            <a:t>Dury</a:t>
          </a:r>
          <a:endParaRPr lang="en-US" sz="2000"/>
        </a:p>
      </dgm:t>
    </dgm:pt>
    <dgm:pt modelId="{D71D862B-4940-4598-897A-A8FF593D27AE}" type="parTrans" cxnId="{9D09A1BC-CCD8-403F-8076-B6ED0EBF36C9}">
      <dgm:prSet/>
      <dgm:spPr/>
      <dgm:t>
        <a:bodyPr/>
        <a:lstStyle/>
        <a:p>
          <a:endParaRPr lang="en-US" sz="2800"/>
        </a:p>
      </dgm:t>
    </dgm:pt>
    <dgm:pt modelId="{3AF470B7-E0D4-4E5E-89C1-9BF4214071E1}" type="sibTrans" cxnId="{9D09A1BC-CCD8-403F-8076-B6ED0EBF36C9}">
      <dgm:prSet/>
      <dgm:spPr/>
      <dgm:t>
        <a:bodyPr/>
        <a:lstStyle/>
        <a:p>
          <a:endParaRPr lang="en-US" sz="2800"/>
        </a:p>
      </dgm:t>
    </dgm:pt>
    <dgm:pt modelId="{91986779-17CE-4038-A482-AE7D47B7008B}">
      <dgm:prSet custT="1"/>
      <dgm:spPr/>
      <dgm:t>
        <a:bodyPr/>
        <a:lstStyle/>
        <a:p>
          <a:r>
            <a:rPr lang="en-GB" sz="2000"/>
            <a:t>Selt Maney</a:t>
          </a:r>
          <a:endParaRPr lang="en-US" sz="2000"/>
        </a:p>
      </dgm:t>
    </dgm:pt>
    <dgm:pt modelId="{A880D9F7-BC21-42B6-B324-2E6D8AE039D1}" type="parTrans" cxnId="{BB55FB03-DB24-4B03-BC93-00421C5A4A3A}">
      <dgm:prSet/>
      <dgm:spPr/>
      <dgm:t>
        <a:bodyPr/>
        <a:lstStyle/>
        <a:p>
          <a:endParaRPr lang="en-US" sz="2800"/>
        </a:p>
      </dgm:t>
    </dgm:pt>
    <dgm:pt modelId="{65C0D2CF-61C6-4F7C-86D0-1ED590894B80}" type="sibTrans" cxnId="{BB55FB03-DB24-4B03-BC93-00421C5A4A3A}">
      <dgm:prSet/>
      <dgm:spPr/>
      <dgm:t>
        <a:bodyPr/>
        <a:lstStyle/>
        <a:p>
          <a:endParaRPr lang="en-US" sz="2800"/>
        </a:p>
      </dgm:t>
    </dgm:pt>
    <dgm:pt modelId="{31E970BF-B78D-4D53-85E7-0D5D4C2998CA}">
      <dgm:prSet custT="1"/>
      <dgm:spPr/>
      <dgm:t>
        <a:bodyPr/>
        <a:lstStyle/>
        <a:p>
          <a:r>
            <a:rPr lang="en-GB" sz="2000" dirty="0" err="1"/>
            <a:t>Brerrntomonghone</a:t>
          </a:r>
          <a:endParaRPr lang="en-US" sz="2000" dirty="0"/>
        </a:p>
      </dgm:t>
    </dgm:pt>
    <dgm:pt modelId="{2D31AE19-2A1B-4810-BDBD-6AE25020B2C7}" type="parTrans" cxnId="{4007FC2D-DD85-4B80-BD8E-25103D80A629}">
      <dgm:prSet/>
      <dgm:spPr/>
      <dgm:t>
        <a:bodyPr/>
        <a:lstStyle/>
        <a:p>
          <a:endParaRPr lang="en-US" sz="2800"/>
        </a:p>
      </dgm:t>
    </dgm:pt>
    <dgm:pt modelId="{3B39CEFA-7AB5-46FD-BD67-C96B3573B98A}" type="sibTrans" cxnId="{4007FC2D-DD85-4B80-BD8E-25103D80A629}">
      <dgm:prSet/>
      <dgm:spPr/>
      <dgm:t>
        <a:bodyPr/>
        <a:lstStyle/>
        <a:p>
          <a:endParaRPr lang="en-US" sz="2800"/>
        </a:p>
      </dgm:t>
    </dgm:pt>
    <dgm:pt modelId="{77F95FC6-2FA9-494C-ABA2-77696AB048F4}">
      <dgm:prSet custT="1"/>
      <dgm:spPr/>
      <dgm:t>
        <a:bodyPr/>
        <a:lstStyle/>
        <a:p>
          <a:r>
            <a:rPr lang="en-GB" sz="2000"/>
            <a:t>Bichaxmbyke</a:t>
          </a:r>
          <a:endParaRPr lang="en-US" sz="2000"/>
        </a:p>
      </dgm:t>
    </dgm:pt>
    <dgm:pt modelId="{98017851-E22D-4DBF-B1D8-0E599BBDC26D}" type="parTrans" cxnId="{EBCA23BD-93E6-475D-9DFD-568F0EC26953}">
      <dgm:prSet/>
      <dgm:spPr/>
      <dgm:t>
        <a:bodyPr/>
        <a:lstStyle/>
        <a:p>
          <a:endParaRPr lang="en-US" sz="2800"/>
        </a:p>
      </dgm:t>
    </dgm:pt>
    <dgm:pt modelId="{8299E0B9-BDF2-4566-A5AB-8CD718D0A87F}" type="sibTrans" cxnId="{EBCA23BD-93E6-475D-9DFD-568F0EC26953}">
      <dgm:prSet/>
      <dgm:spPr/>
      <dgm:t>
        <a:bodyPr/>
        <a:lstStyle/>
        <a:p>
          <a:endParaRPr lang="en-US" sz="2800"/>
        </a:p>
      </dgm:t>
    </dgm:pt>
    <dgm:pt modelId="{D037E31F-80D4-4CEB-8F09-745C2BFF5F69}">
      <dgm:prSet custT="1"/>
      <dgm:spPr/>
      <dgm:t>
        <a:bodyPr/>
        <a:lstStyle/>
        <a:p>
          <a:r>
            <a:rPr lang="en-GB" sz="2000"/>
            <a:t>Witllesl</a:t>
          </a:r>
          <a:endParaRPr lang="en-US" sz="2000"/>
        </a:p>
      </dgm:t>
    </dgm:pt>
    <dgm:pt modelId="{E0818485-DB20-42B4-B2E2-34D6656D13F8}" type="parTrans" cxnId="{56C91390-A370-4011-A2F0-D285BF191F94}">
      <dgm:prSet/>
      <dgm:spPr/>
      <dgm:t>
        <a:bodyPr/>
        <a:lstStyle/>
        <a:p>
          <a:endParaRPr lang="en-US" sz="2800"/>
        </a:p>
      </dgm:t>
    </dgm:pt>
    <dgm:pt modelId="{C18ABDF5-49EA-4CAD-9E53-061BAA88FD07}" type="sibTrans" cxnId="{56C91390-A370-4011-A2F0-D285BF191F94}">
      <dgm:prSet/>
      <dgm:spPr/>
      <dgm:t>
        <a:bodyPr/>
        <a:lstStyle/>
        <a:p>
          <a:endParaRPr lang="en-US" sz="2800"/>
        </a:p>
      </dgm:t>
    </dgm:pt>
    <dgm:pt modelId="{A255D297-ECD3-42F7-BE59-B5EE2DF506AD}">
      <dgm:prSet custT="1"/>
      <dgm:spPr/>
      <dgm:t>
        <a:bodyPr/>
        <a:lstStyle/>
        <a:p>
          <a:r>
            <a:rPr lang="en-GB" sz="2000"/>
            <a:t>Sts</a:t>
          </a:r>
          <a:endParaRPr lang="en-US" sz="2000"/>
        </a:p>
      </dgm:t>
    </dgm:pt>
    <dgm:pt modelId="{3672A7BB-FC2F-4FFA-8405-90202C4738BC}" type="parTrans" cxnId="{27CF2E0F-2029-4211-8FB5-8D59B2163368}">
      <dgm:prSet/>
      <dgm:spPr/>
      <dgm:t>
        <a:bodyPr/>
        <a:lstStyle/>
        <a:p>
          <a:endParaRPr lang="en-US" sz="2800"/>
        </a:p>
      </dgm:t>
    </dgm:pt>
    <dgm:pt modelId="{17CAC289-471B-466B-961A-B02D14897796}" type="sibTrans" cxnId="{27CF2E0F-2029-4211-8FB5-8D59B2163368}">
      <dgm:prSet/>
      <dgm:spPr/>
      <dgm:t>
        <a:bodyPr/>
        <a:lstStyle/>
        <a:p>
          <a:endParaRPr lang="en-US" sz="2800"/>
        </a:p>
      </dgm:t>
    </dgm:pt>
    <dgm:pt modelId="{AA168A4E-5563-4BC1-AEB8-714DE246761F}">
      <dgm:prSet custT="1"/>
      <dgm:spPr/>
      <dgm:t>
        <a:bodyPr/>
        <a:lstStyle/>
        <a:p>
          <a:r>
            <a:rPr lang="en-GB" sz="2000"/>
            <a:t>Dan-Fon</a:t>
          </a:r>
          <a:endParaRPr lang="en-US" sz="2000"/>
        </a:p>
      </dgm:t>
    </dgm:pt>
    <dgm:pt modelId="{71CB6F78-6C82-4208-96ED-C303FC043F1F}" type="parTrans" cxnId="{705F9927-1303-4A21-BA8A-A2B42B9F07D2}">
      <dgm:prSet/>
      <dgm:spPr/>
      <dgm:t>
        <a:bodyPr/>
        <a:lstStyle/>
        <a:p>
          <a:endParaRPr lang="en-US" sz="2800"/>
        </a:p>
      </dgm:t>
    </dgm:pt>
    <dgm:pt modelId="{37BDB2EC-5915-407A-898C-C99801C8396A}" type="sibTrans" cxnId="{705F9927-1303-4A21-BA8A-A2B42B9F07D2}">
      <dgm:prSet/>
      <dgm:spPr/>
      <dgm:t>
        <a:bodyPr/>
        <a:lstStyle/>
        <a:p>
          <a:endParaRPr lang="en-US" sz="2800"/>
        </a:p>
      </dgm:t>
    </dgm:pt>
    <dgm:pt modelId="{6F1790A7-8EB8-45AD-8A83-215A64B9CAE5}">
      <dgm:prSet custT="1"/>
      <dgm:spPr/>
      <dgm:t>
        <a:bodyPr/>
        <a:lstStyle/>
        <a:p>
          <a:r>
            <a:rPr lang="en-GB" sz="2000"/>
            <a:t>Kinhyn</a:t>
          </a:r>
          <a:endParaRPr lang="en-US" sz="2000"/>
        </a:p>
      </dgm:t>
    </dgm:pt>
    <dgm:pt modelId="{C61EA056-C724-4889-A46B-8AD0C2866AAD}" type="parTrans" cxnId="{333A73A7-3CF7-4A3C-A017-881FB9D75EA0}">
      <dgm:prSet/>
      <dgm:spPr/>
      <dgm:t>
        <a:bodyPr/>
        <a:lstStyle/>
        <a:p>
          <a:endParaRPr lang="en-US" sz="2800"/>
        </a:p>
      </dgm:t>
    </dgm:pt>
    <dgm:pt modelId="{F2D89BB4-117E-446E-AB34-565FD7166E5E}" type="sibTrans" cxnId="{333A73A7-3CF7-4A3C-A017-881FB9D75EA0}">
      <dgm:prSet/>
      <dgm:spPr/>
      <dgm:t>
        <a:bodyPr/>
        <a:lstStyle/>
        <a:p>
          <a:endParaRPr lang="en-US" sz="2800"/>
        </a:p>
      </dgm:t>
    </dgm:pt>
    <dgm:pt modelId="{823D5387-1F52-4281-BBE9-048FFA42A8B3}">
      <dgm:prSet custT="1"/>
      <dgm:spPr/>
      <dgm:t>
        <a:bodyPr/>
        <a:lstStyle/>
        <a:p>
          <a:r>
            <a:rPr lang="en-GB" sz="2000"/>
            <a:t>Wan</a:t>
          </a:r>
          <a:endParaRPr lang="en-US" sz="2000"/>
        </a:p>
      </dgm:t>
    </dgm:pt>
    <dgm:pt modelId="{269DBCD8-3003-4A18-9C75-A307892B1957}" type="parTrans" cxnId="{384257E2-C0DC-4173-BA55-3D0C60C87F99}">
      <dgm:prSet/>
      <dgm:spPr/>
      <dgm:t>
        <a:bodyPr/>
        <a:lstStyle/>
        <a:p>
          <a:endParaRPr lang="en-US" sz="2800"/>
        </a:p>
      </dgm:t>
    </dgm:pt>
    <dgm:pt modelId="{198408FC-9845-40EF-82F1-DE4B73B68105}" type="sibTrans" cxnId="{384257E2-C0DC-4173-BA55-3D0C60C87F99}">
      <dgm:prSet/>
      <dgm:spPr/>
      <dgm:t>
        <a:bodyPr/>
        <a:lstStyle/>
        <a:p>
          <a:endParaRPr lang="en-US" sz="2800"/>
        </a:p>
      </dgm:t>
    </dgm:pt>
    <dgm:pt modelId="{E63427CC-654F-463F-8769-C306C0C24BC0}">
      <dgm:prSet custT="1"/>
      <dgm:spPr/>
      <dgm:t>
        <a:bodyPr/>
        <a:lstStyle/>
        <a:p>
          <a:r>
            <a:rPr lang="en-GB" sz="2000"/>
            <a:t>Soth</a:t>
          </a:r>
          <a:endParaRPr lang="en-US" sz="2000"/>
        </a:p>
      </dgm:t>
    </dgm:pt>
    <dgm:pt modelId="{5166A5BD-ECF0-422A-BDB0-8E2A5BACC67E}" type="parTrans" cxnId="{A1025D86-D6B8-41B0-9061-FD5A8F507C06}">
      <dgm:prSet/>
      <dgm:spPr/>
      <dgm:t>
        <a:bodyPr/>
        <a:lstStyle/>
        <a:p>
          <a:endParaRPr lang="en-US" sz="2800"/>
        </a:p>
      </dgm:t>
    </dgm:pt>
    <dgm:pt modelId="{840526FC-B3E2-49C9-BED0-CF14F65081B9}" type="sibTrans" cxnId="{A1025D86-D6B8-41B0-9061-FD5A8F507C06}">
      <dgm:prSet/>
      <dgm:spPr/>
      <dgm:t>
        <a:bodyPr/>
        <a:lstStyle/>
        <a:p>
          <a:endParaRPr lang="en-US" sz="2800"/>
        </a:p>
      </dgm:t>
    </dgm:pt>
    <dgm:pt modelId="{14857167-2740-48C4-A391-9B14799131AF}">
      <dgm:prSet custT="1"/>
      <dgm:spPr/>
      <dgm:t>
        <a:bodyPr/>
        <a:lstStyle/>
        <a:p>
          <a:r>
            <a:rPr lang="en-GB" sz="2000"/>
            <a:t>Eam</a:t>
          </a:r>
          <a:endParaRPr lang="en-US" sz="2000"/>
        </a:p>
      </dgm:t>
    </dgm:pt>
    <dgm:pt modelId="{D59E6A3D-6D9A-40DA-9A27-6C67467F516C}" type="parTrans" cxnId="{4E52489D-FBB9-4475-9A2C-F0F1A78A200F}">
      <dgm:prSet/>
      <dgm:spPr/>
      <dgm:t>
        <a:bodyPr/>
        <a:lstStyle/>
        <a:p>
          <a:endParaRPr lang="en-US" sz="2800"/>
        </a:p>
      </dgm:t>
    </dgm:pt>
    <dgm:pt modelId="{24747830-CC9C-4AF2-B858-DB6C169F331A}" type="sibTrans" cxnId="{4E52489D-FBB9-4475-9A2C-F0F1A78A200F}">
      <dgm:prSet/>
      <dgm:spPr/>
      <dgm:t>
        <a:bodyPr/>
        <a:lstStyle/>
        <a:p>
          <a:endParaRPr lang="en-US" sz="2800"/>
        </a:p>
      </dgm:t>
    </dgm:pt>
    <dgm:pt modelId="{38C9FD9C-0CB1-4BDC-B4EF-275ECF3802E5}">
      <dgm:prSet custT="1"/>
      <dgm:spPr/>
      <dgm:t>
        <a:bodyPr/>
        <a:lstStyle/>
        <a:p>
          <a:r>
            <a:rPr lang="en-GB" sz="2000"/>
            <a:t>Oshicedbor</a:t>
          </a:r>
          <a:endParaRPr lang="en-US" sz="2000"/>
        </a:p>
      </dgm:t>
    </dgm:pt>
    <dgm:pt modelId="{32DA201B-011C-4FC1-A06D-F9E88AED78AC}" type="parTrans" cxnId="{7FC2F66D-CF28-4752-8C00-ECD673E30F48}">
      <dgm:prSet/>
      <dgm:spPr/>
      <dgm:t>
        <a:bodyPr/>
        <a:lstStyle/>
        <a:p>
          <a:endParaRPr lang="en-US" sz="2800"/>
        </a:p>
      </dgm:t>
    </dgm:pt>
    <dgm:pt modelId="{EC89DC7F-8C2E-44AF-9EEA-C40CC62DF621}" type="sibTrans" cxnId="{7FC2F66D-CF28-4752-8C00-ECD673E30F48}">
      <dgm:prSet/>
      <dgm:spPr/>
      <dgm:t>
        <a:bodyPr/>
        <a:lstStyle/>
        <a:p>
          <a:endParaRPr lang="en-US" sz="2800"/>
        </a:p>
      </dgm:t>
    </dgm:pt>
    <dgm:pt modelId="{70F873C2-57C0-4B60-ACAB-F1A5B639F63C}">
      <dgm:prSet custT="1"/>
      <dgm:spPr/>
      <dgm:t>
        <a:bodyPr/>
        <a:lstStyle/>
        <a:p>
          <a:r>
            <a:rPr lang="en-GB" sz="2000" dirty="0" err="1"/>
            <a:t>Farorsthemetondort</a:t>
          </a:r>
          <a:r>
            <a:rPr lang="en-GB" sz="2000" dirty="0"/>
            <a:t> </a:t>
          </a:r>
          <a:r>
            <a:rPr lang="en-GB" sz="2000" dirty="0" err="1"/>
            <a:t>Horthers</a:t>
          </a:r>
          <a:endParaRPr lang="en-US" sz="2000" dirty="0"/>
        </a:p>
      </dgm:t>
    </dgm:pt>
    <dgm:pt modelId="{791D351A-57A0-4576-907F-A66CA4DC33E6}" type="parTrans" cxnId="{7C222A58-7B52-4830-8185-D201595EFFD8}">
      <dgm:prSet/>
      <dgm:spPr/>
      <dgm:t>
        <a:bodyPr/>
        <a:lstStyle/>
        <a:p>
          <a:endParaRPr lang="en-US" sz="2800"/>
        </a:p>
      </dgm:t>
    </dgm:pt>
    <dgm:pt modelId="{5FEFF297-EF32-4A50-A375-C285A414DA39}" type="sibTrans" cxnId="{7C222A58-7B52-4830-8185-D201595EFFD8}">
      <dgm:prSet/>
      <dgm:spPr/>
      <dgm:t>
        <a:bodyPr/>
        <a:lstStyle/>
        <a:p>
          <a:endParaRPr lang="en-US" sz="2800"/>
        </a:p>
      </dgm:t>
    </dgm:pt>
    <dgm:pt modelId="{3A92C170-6649-4178-9CB1-3C69ECC5565B}">
      <dgm:prSet custT="1"/>
      <dgm:spPr/>
      <dgm:t>
        <a:bodyPr/>
        <a:lstStyle/>
        <a:p>
          <a:r>
            <a:rPr lang="en-GB" sz="2000"/>
            <a:t>Cach</a:t>
          </a:r>
          <a:endParaRPr lang="en-US" sz="2000"/>
        </a:p>
      </dgm:t>
    </dgm:pt>
    <dgm:pt modelId="{EFCBD13A-C3E2-4541-A999-A35164EA852C}" type="parTrans" cxnId="{C58763C7-A368-4D4D-B95F-5944A73B9936}">
      <dgm:prSet/>
      <dgm:spPr/>
      <dgm:t>
        <a:bodyPr/>
        <a:lstStyle/>
        <a:p>
          <a:endParaRPr lang="en-US" sz="2800"/>
        </a:p>
      </dgm:t>
    </dgm:pt>
    <dgm:pt modelId="{8AA7FCEB-9BDD-4B9B-91EC-84C047B2AEDD}" type="sibTrans" cxnId="{C58763C7-A368-4D4D-B95F-5944A73B9936}">
      <dgm:prSet/>
      <dgm:spPr/>
      <dgm:t>
        <a:bodyPr/>
        <a:lstStyle/>
        <a:p>
          <a:endParaRPr lang="en-US" sz="2800"/>
        </a:p>
      </dgm:t>
    </dgm:pt>
    <dgm:pt modelId="{2D420C7E-446B-4CCC-8CD0-995846E4129D}">
      <dgm:prSet custT="1"/>
      <dgm:spPr/>
      <dgm:t>
        <a:bodyPr/>
        <a:lstStyle/>
        <a:p>
          <a:r>
            <a:rPr lang="en-GB" sz="2000"/>
            <a:t>Nene</a:t>
          </a:r>
          <a:endParaRPr lang="en-US" sz="2000"/>
        </a:p>
      </dgm:t>
    </dgm:pt>
    <dgm:pt modelId="{34D460D5-45A2-430C-9E49-EA745C0A3787}" type="parTrans" cxnId="{BFD56E38-74CB-4ECF-8906-479BAA7944C0}">
      <dgm:prSet/>
      <dgm:spPr/>
      <dgm:t>
        <a:bodyPr/>
        <a:lstStyle/>
        <a:p>
          <a:endParaRPr lang="en-US" sz="2800"/>
        </a:p>
      </dgm:t>
    </dgm:pt>
    <dgm:pt modelId="{3865847C-B968-4FBA-AAAD-3960BD776E75}" type="sibTrans" cxnId="{BFD56E38-74CB-4ECF-8906-479BAA7944C0}">
      <dgm:prSet/>
      <dgm:spPr/>
      <dgm:t>
        <a:bodyPr/>
        <a:lstStyle/>
        <a:p>
          <a:endParaRPr lang="en-US" sz="2800"/>
        </a:p>
      </dgm:t>
    </dgm:pt>
    <dgm:pt modelId="{1203C480-44F5-467F-B7C1-7E9E1CC539F1}">
      <dgm:prSet custT="1"/>
      <dgm:spPr/>
      <dgm:t>
        <a:bodyPr/>
        <a:lstStyle/>
        <a:p>
          <a:r>
            <a:rPr lang="en-GB" sz="2000"/>
            <a:t>Cale</a:t>
          </a:r>
          <a:endParaRPr lang="en-US" sz="2000"/>
        </a:p>
      </dgm:t>
    </dgm:pt>
    <dgm:pt modelId="{8F88D7E0-451C-49EF-AA90-CD57F7A8CFFA}" type="parTrans" cxnId="{D4B1815A-FA98-4DBA-B11C-38CBD72097C1}">
      <dgm:prSet/>
      <dgm:spPr/>
      <dgm:t>
        <a:bodyPr/>
        <a:lstStyle/>
        <a:p>
          <a:endParaRPr lang="en-US" sz="2800"/>
        </a:p>
      </dgm:t>
    </dgm:pt>
    <dgm:pt modelId="{61AD663D-8BFE-4522-BFD9-7FE5FF4AD0F5}" type="sibTrans" cxnId="{D4B1815A-FA98-4DBA-B11C-38CBD72097C1}">
      <dgm:prSet/>
      <dgm:spPr/>
      <dgm:t>
        <a:bodyPr/>
        <a:lstStyle/>
        <a:p>
          <a:endParaRPr lang="en-US" sz="2800"/>
        </a:p>
      </dgm:t>
    </dgm:pt>
    <dgm:pt modelId="{64AD706D-6497-4F0E-883E-3E085E78D40C}">
      <dgm:prSet custT="1"/>
      <dgm:spPr/>
      <dgm:t>
        <a:bodyPr/>
        <a:lstStyle/>
        <a:p>
          <a:r>
            <a:rPr lang="en-GB" sz="2000"/>
            <a:t>Telk</a:t>
          </a:r>
          <a:endParaRPr lang="en-US" sz="2000"/>
        </a:p>
      </dgm:t>
    </dgm:pt>
    <dgm:pt modelId="{04FFCD5D-3411-4FD2-BA49-5475562F2949}" type="parTrans" cxnId="{1E3D9BE3-CC62-4A64-98BC-55FE752DF486}">
      <dgm:prSet/>
      <dgm:spPr/>
      <dgm:t>
        <a:bodyPr/>
        <a:lstStyle/>
        <a:p>
          <a:endParaRPr lang="en-US" sz="2800"/>
        </a:p>
      </dgm:t>
    </dgm:pt>
    <dgm:pt modelId="{305E3484-E38A-457D-A704-0D5F8BB7235F}" type="sibTrans" cxnId="{1E3D9BE3-CC62-4A64-98BC-55FE752DF486}">
      <dgm:prSet/>
      <dgm:spPr/>
      <dgm:t>
        <a:bodyPr/>
        <a:lstStyle/>
        <a:p>
          <a:endParaRPr lang="en-US" sz="2800"/>
        </a:p>
      </dgm:t>
    </dgm:pt>
    <dgm:pt modelId="{7A6CE2E0-21BB-4D88-860B-4B2FEFDD8305}">
      <dgm:prSet custT="1"/>
      <dgm:spPr/>
      <dgm:t>
        <a:bodyPr/>
        <a:lstStyle/>
        <a:p>
          <a:r>
            <a:rPr lang="en-GB" sz="2000"/>
            <a:t>Pe</a:t>
          </a:r>
          <a:endParaRPr lang="en-US" sz="2000"/>
        </a:p>
      </dgm:t>
    </dgm:pt>
    <dgm:pt modelId="{5F26162E-5F82-449E-9F4D-4538FE45A5EF}" type="parTrans" cxnId="{F733A1A6-F903-4262-AEEE-B1B87BB5EE3B}">
      <dgm:prSet/>
      <dgm:spPr/>
      <dgm:t>
        <a:bodyPr/>
        <a:lstStyle/>
        <a:p>
          <a:endParaRPr lang="en-US" sz="2800"/>
        </a:p>
      </dgm:t>
    </dgm:pt>
    <dgm:pt modelId="{F81D7837-45F1-4562-84F1-CABB08CD485C}" type="sibTrans" cxnId="{F733A1A6-F903-4262-AEEE-B1B87BB5EE3B}">
      <dgm:prSet/>
      <dgm:spPr/>
      <dgm:t>
        <a:bodyPr/>
        <a:lstStyle/>
        <a:p>
          <a:endParaRPr lang="en-US" sz="2800"/>
        </a:p>
      </dgm:t>
    </dgm:pt>
    <dgm:pt modelId="{ED73A00C-B9B9-4E60-BE98-5771B925CC96}" type="pres">
      <dgm:prSet presAssocID="{96C34573-912F-4E75-93F5-847B924C28BE}" presName="diagram" presStyleCnt="0">
        <dgm:presLayoutVars>
          <dgm:dir/>
          <dgm:resizeHandles val="exact"/>
        </dgm:presLayoutVars>
      </dgm:prSet>
      <dgm:spPr/>
    </dgm:pt>
    <dgm:pt modelId="{E7CA5E93-0F08-43E5-8A88-25DAE4064B57}" type="pres">
      <dgm:prSet presAssocID="{3B8FB54D-C4DE-4E44-AC34-22F5290281C4}" presName="node" presStyleLbl="node1" presStyleIdx="0" presStyleCnt="20">
        <dgm:presLayoutVars>
          <dgm:bulletEnabled val="1"/>
        </dgm:presLayoutVars>
      </dgm:prSet>
      <dgm:spPr/>
    </dgm:pt>
    <dgm:pt modelId="{2DAD1D5D-D2CE-4ADF-81D6-180E0ADF8C6D}" type="pres">
      <dgm:prSet presAssocID="{01B16DC3-EA6D-43C4-8B79-F218581C8EEC}" presName="sibTrans" presStyleCnt="0"/>
      <dgm:spPr/>
    </dgm:pt>
    <dgm:pt modelId="{F0112397-3182-470B-A060-BE14633B89B6}" type="pres">
      <dgm:prSet presAssocID="{2C4D7118-E7D2-4C23-89C4-63CCE3805F69}" presName="node" presStyleLbl="node1" presStyleIdx="1" presStyleCnt="20">
        <dgm:presLayoutVars>
          <dgm:bulletEnabled val="1"/>
        </dgm:presLayoutVars>
      </dgm:prSet>
      <dgm:spPr/>
    </dgm:pt>
    <dgm:pt modelId="{C68FDF7C-9FC6-445A-B201-76FB87821586}" type="pres">
      <dgm:prSet presAssocID="{813DF681-70A1-48F7-8293-3A83CE7F65A4}" presName="sibTrans" presStyleCnt="0"/>
      <dgm:spPr/>
    </dgm:pt>
    <dgm:pt modelId="{108C93B1-7FA2-4466-8526-56CDD7007104}" type="pres">
      <dgm:prSet presAssocID="{84222DD6-4336-40E0-908A-7E15DEB99349}" presName="node" presStyleLbl="node1" presStyleIdx="2" presStyleCnt="20">
        <dgm:presLayoutVars>
          <dgm:bulletEnabled val="1"/>
        </dgm:presLayoutVars>
      </dgm:prSet>
      <dgm:spPr/>
    </dgm:pt>
    <dgm:pt modelId="{28965B9F-0007-429E-8DD8-A959BE25925D}" type="pres">
      <dgm:prSet presAssocID="{3AF470B7-E0D4-4E5E-89C1-9BF4214071E1}" presName="sibTrans" presStyleCnt="0"/>
      <dgm:spPr/>
    </dgm:pt>
    <dgm:pt modelId="{F8BC9142-1D61-4C94-A39A-B0ABCC7FB0A5}" type="pres">
      <dgm:prSet presAssocID="{91986779-17CE-4038-A482-AE7D47B7008B}" presName="node" presStyleLbl="node1" presStyleIdx="3" presStyleCnt="20">
        <dgm:presLayoutVars>
          <dgm:bulletEnabled val="1"/>
        </dgm:presLayoutVars>
      </dgm:prSet>
      <dgm:spPr/>
    </dgm:pt>
    <dgm:pt modelId="{E8F22906-E710-4F18-ABC1-A9AE00BD17FF}" type="pres">
      <dgm:prSet presAssocID="{65C0D2CF-61C6-4F7C-86D0-1ED590894B80}" presName="sibTrans" presStyleCnt="0"/>
      <dgm:spPr/>
    </dgm:pt>
    <dgm:pt modelId="{F993889D-E41A-46E3-8478-05282507487E}" type="pres">
      <dgm:prSet presAssocID="{31E970BF-B78D-4D53-85E7-0D5D4C2998CA}" presName="node" presStyleLbl="node1" presStyleIdx="4" presStyleCnt="20" custScaleX="141430">
        <dgm:presLayoutVars>
          <dgm:bulletEnabled val="1"/>
        </dgm:presLayoutVars>
      </dgm:prSet>
      <dgm:spPr/>
    </dgm:pt>
    <dgm:pt modelId="{60A2B7B9-E19F-4B11-AA73-B23A27B604B6}" type="pres">
      <dgm:prSet presAssocID="{3B39CEFA-7AB5-46FD-BD67-C96B3573B98A}" presName="sibTrans" presStyleCnt="0"/>
      <dgm:spPr/>
    </dgm:pt>
    <dgm:pt modelId="{0CF87B77-BDE3-43A3-9803-B235220D9F91}" type="pres">
      <dgm:prSet presAssocID="{77F95FC6-2FA9-494C-ABA2-77696AB048F4}" presName="node" presStyleLbl="node1" presStyleIdx="5" presStyleCnt="20">
        <dgm:presLayoutVars>
          <dgm:bulletEnabled val="1"/>
        </dgm:presLayoutVars>
      </dgm:prSet>
      <dgm:spPr/>
    </dgm:pt>
    <dgm:pt modelId="{82880958-2231-486D-A6C0-75C1DDB76266}" type="pres">
      <dgm:prSet presAssocID="{8299E0B9-BDF2-4566-A5AB-8CD718D0A87F}" presName="sibTrans" presStyleCnt="0"/>
      <dgm:spPr/>
    </dgm:pt>
    <dgm:pt modelId="{4C72AB6C-995B-4387-856F-9DEA131B47F4}" type="pres">
      <dgm:prSet presAssocID="{D037E31F-80D4-4CEB-8F09-745C2BFF5F69}" presName="node" presStyleLbl="node1" presStyleIdx="6" presStyleCnt="20">
        <dgm:presLayoutVars>
          <dgm:bulletEnabled val="1"/>
        </dgm:presLayoutVars>
      </dgm:prSet>
      <dgm:spPr/>
    </dgm:pt>
    <dgm:pt modelId="{C3A677E2-EAC9-4370-B3FA-E7042793C8A2}" type="pres">
      <dgm:prSet presAssocID="{C18ABDF5-49EA-4CAD-9E53-061BAA88FD07}" presName="sibTrans" presStyleCnt="0"/>
      <dgm:spPr/>
    </dgm:pt>
    <dgm:pt modelId="{CA5B31C2-AE8A-42A3-A3CD-F7BC1DA04334}" type="pres">
      <dgm:prSet presAssocID="{A255D297-ECD3-42F7-BE59-B5EE2DF506AD}" presName="node" presStyleLbl="node1" presStyleIdx="7" presStyleCnt="20">
        <dgm:presLayoutVars>
          <dgm:bulletEnabled val="1"/>
        </dgm:presLayoutVars>
      </dgm:prSet>
      <dgm:spPr/>
    </dgm:pt>
    <dgm:pt modelId="{236374A6-DAD7-4F53-95DB-5FFAFC4E98A0}" type="pres">
      <dgm:prSet presAssocID="{17CAC289-471B-466B-961A-B02D14897796}" presName="sibTrans" presStyleCnt="0"/>
      <dgm:spPr/>
    </dgm:pt>
    <dgm:pt modelId="{D26A50F6-F521-4B42-ABFD-94EC415E6011}" type="pres">
      <dgm:prSet presAssocID="{AA168A4E-5563-4BC1-AEB8-714DE246761F}" presName="node" presStyleLbl="node1" presStyleIdx="8" presStyleCnt="20">
        <dgm:presLayoutVars>
          <dgm:bulletEnabled val="1"/>
        </dgm:presLayoutVars>
      </dgm:prSet>
      <dgm:spPr/>
    </dgm:pt>
    <dgm:pt modelId="{881ABE5D-256D-4069-B6A7-FFDABC5631F1}" type="pres">
      <dgm:prSet presAssocID="{37BDB2EC-5915-407A-898C-C99801C8396A}" presName="sibTrans" presStyleCnt="0"/>
      <dgm:spPr/>
    </dgm:pt>
    <dgm:pt modelId="{1D192D26-4496-44DA-B35D-73C7973C4AE4}" type="pres">
      <dgm:prSet presAssocID="{6F1790A7-8EB8-45AD-8A83-215A64B9CAE5}" presName="node" presStyleLbl="node1" presStyleIdx="9" presStyleCnt="20">
        <dgm:presLayoutVars>
          <dgm:bulletEnabled val="1"/>
        </dgm:presLayoutVars>
      </dgm:prSet>
      <dgm:spPr/>
    </dgm:pt>
    <dgm:pt modelId="{29275E8B-BFDF-4BF3-970A-E4B0BF821B75}" type="pres">
      <dgm:prSet presAssocID="{F2D89BB4-117E-446E-AB34-565FD7166E5E}" presName="sibTrans" presStyleCnt="0"/>
      <dgm:spPr/>
    </dgm:pt>
    <dgm:pt modelId="{F60AC43F-FD1C-4F87-9C11-B8E7821BD47D}" type="pres">
      <dgm:prSet presAssocID="{823D5387-1F52-4281-BBE9-048FFA42A8B3}" presName="node" presStyleLbl="node1" presStyleIdx="10" presStyleCnt="20">
        <dgm:presLayoutVars>
          <dgm:bulletEnabled val="1"/>
        </dgm:presLayoutVars>
      </dgm:prSet>
      <dgm:spPr/>
    </dgm:pt>
    <dgm:pt modelId="{2DF2E590-DB79-4422-AA1F-4A73DB5E3DAD}" type="pres">
      <dgm:prSet presAssocID="{198408FC-9845-40EF-82F1-DE4B73B68105}" presName="sibTrans" presStyleCnt="0"/>
      <dgm:spPr/>
    </dgm:pt>
    <dgm:pt modelId="{702BE265-3508-4E98-A2B9-C91E9A6FAA73}" type="pres">
      <dgm:prSet presAssocID="{E63427CC-654F-463F-8769-C306C0C24BC0}" presName="node" presStyleLbl="node1" presStyleIdx="11" presStyleCnt="20">
        <dgm:presLayoutVars>
          <dgm:bulletEnabled val="1"/>
        </dgm:presLayoutVars>
      </dgm:prSet>
      <dgm:spPr/>
    </dgm:pt>
    <dgm:pt modelId="{12350B48-BC78-460E-BDC1-7804CE4DE6BF}" type="pres">
      <dgm:prSet presAssocID="{840526FC-B3E2-49C9-BED0-CF14F65081B9}" presName="sibTrans" presStyleCnt="0"/>
      <dgm:spPr/>
    </dgm:pt>
    <dgm:pt modelId="{33AF1BFA-C235-48A9-8819-FE75E56ED976}" type="pres">
      <dgm:prSet presAssocID="{14857167-2740-48C4-A391-9B14799131AF}" presName="node" presStyleLbl="node1" presStyleIdx="12" presStyleCnt="20">
        <dgm:presLayoutVars>
          <dgm:bulletEnabled val="1"/>
        </dgm:presLayoutVars>
      </dgm:prSet>
      <dgm:spPr/>
    </dgm:pt>
    <dgm:pt modelId="{207247D9-52AF-4626-B90B-ACBD3A71AC3C}" type="pres">
      <dgm:prSet presAssocID="{24747830-CC9C-4AF2-B858-DB6C169F331A}" presName="sibTrans" presStyleCnt="0"/>
      <dgm:spPr/>
    </dgm:pt>
    <dgm:pt modelId="{3D099332-CF6E-44B8-9B4E-1CA1D7F2BE65}" type="pres">
      <dgm:prSet presAssocID="{38C9FD9C-0CB1-4BDC-B4EF-275ECF3802E5}" presName="node" presStyleLbl="node1" presStyleIdx="13" presStyleCnt="20">
        <dgm:presLayoutVars>
          <dgm:bulletEnabled val="1"/>
        </dgm:presLayoutVars>
      </dgm:prSet>
      <dgm:spPr/>
    </dgm:pt>
    <dgm:pt modelId="{60DFD77D-FAD6-495E-A88F-0DD03E57C4F9}" type="pres">
      <dgm:prSet presAssocID="{EC89DC7F-8C2E-44AF-9EEA-C40CC62DF621}" presName="sibTrans" presStyleCnt="0"/>
      <dgm:spPr/>
    </dgm:pt>
    <dgm:pt modelId="{DF641A82-7DD7-45FB-859A-1EF2610EAF0E}" type="pres">
      <dgm:prSet presAssocID="{70F873C2-57C0-4B60-ACAB-F1A5B639F63C}" presName="node" presStyleLbl="node1" presStyleIdx="14" presStyleCnt="20" custScaleX="147253">
        <dgm:presLayoutVars>
          <dgm:bulletEnabled val="1"/>
        </dgm:presLayoutVars>
      </dgm:prSet>
      <dgm:spPr/>
    </dgm:pt>
    <dgm:pt modelId="{DB07CC6F-590D-4883-B4A8-32F5581908FB}" type="pres">
      <dgm:prSet presAssocID="{5FEFF297-EF32-4A50-A375-C285A414DA39}" presName="sibTrans" presStyleCnt="0"/>
      <dgm:spPr/>
    </dgm:pt>
    <dgm:pt modelId="{CDA6D160-D51E-47EC-9EF8-1D0EA3809168}" type="pres">
      <dgm:prSet presAssocID="{3A92C170-6649-4178-9CB1-3C69ECC5565B}" presName="node" presStyleLbl="node1" presStyleIdx="15" presStyleCnt="20">
        <dgm:presLayoutVars>
          <dgm:bulletEnabled val="1"/>
        </dgm:presLayoutVars>
      </dgm:prSet>
      <dgm:spPr/>
    </dgm:pt>
    <dgm:pt modelId="{3916F234-C2F3-4DAB-AA6A-37BE88090274}" type="pres">
      <dgm:prSet presAssocID="{8AA7FCEB-9BDD-4B9B-91EC-84C047B2AEDD}" presName="sibTrans" presStyleCnt="0"/>
      <dgm:spPr/>
    </dgm:pt>
    <dgm:pt modelId="{50F11482-2D4D-4CF6-9B26-081C31C586B1}" type="pres">
      <dgm:prSet presAssocID="{2D420C7E-446B-4CCC-8CD0-995846E4129D}" presName="node" presStyleLbl="node1" presStyleIdx="16" presStyleCnt="20">
        <dgm:presLayoutVars>
          <dgm:bulletEnabled val="1"/>
        </dgm:presLayoutVars>
      </dgm:prSet>
      <dgm:spPr/>
    </dgm:pt>
    <dgm:pt modelId="{69CCFA77-DE1E-4399-9A54-6FAFBBA243CE}" type="pres">
      <dgm:prSet presAssocID="{3865847C-B968-4FBA-AAAD-3960BD776E75}" presName="sibTrans" presStyleCnt="0"/>
      <dgm:spPr/>
    </dgm:pt>
    <dgm:pt modelId="{947AE577-B02A-497A-B983-E8F92D9AC67A}" type="pres">
      <dgm:prSet presAssocID="{1203C480-44F5-467F-B7C1-7E9E1CC539F1}" presName="node" presStyleLbl="node1" presStyleIdx="17" presStyleCnt="20">
        <dgm:presLayoutVars>
          <dgm:bulletEnabled val="1"/>
        </dgm:presLayoutVars>
      </dgm:prSet>
      <dgm:spPr/>
    </dgm:pt>
    <dgm:pt modelId="{56B4DAA2-FD29-4819-BA62-DFB4FBF8D291}" type="pres">
      <dgm:prSet presAssocID="{61AD663D-8BFE-4522-BFD9-7FE5FF4AD0F5}" presName="sibTrans" presStyleCnt="0"/>
      <dgm:spPr/>
    </dgm:pt>
    <dgm:pt modelId="{953DBC31-D741-42B0-B014-6F4E2B019BFA}" type="pres">
      <dgm:prSet presAssocID="{64AD706D-6497-4F0E-883E-3E085E78D40C}" presName="node" presStyleLbl="node1" presStyleIdx="18" presStyleCnt="20">
        <dgm:presLayoutVars>
          <dgm:bulletEnabled val="1"/>
        </dgm:presLayoutVars>
      </dgm:prSet>
      <dgm:spPr/>
    </dgm:pt>
    <dgm:pt modelId="{7C204A9F-14A2-4A18-8735-4B3216EE72A2}" type="pres">
      <dgm:prSet presAssocID="{305E3484-E38A-457D-A704-0D5F8BB7235F}" presName="sibTrans" presStyleCnt="0"/>
      <dgm:spPr/>
    </dgm:pt>
    <dgm:pt modelId="{4E3C1661-4C7C-4F1B-8AFE-DAC9CB2A2420}" type="pres">
      <dgm:prSet presAssocID="{7A6CE2E0-21BB-4D88-860B-4B2FEFDD8305}" presName="node" presStyleLbl="node1" presStyleIdx="19" presStyleCnt="20">
        <dgm:presLayoutVars>
          <dgm:bulletEnabled val="1"/>
        </dgm:presLayoutVars>
      </dgm:prSet>
      <dgm:spPr/>
    </dgm:pt>
  </dgm:ptLst>
  <dgm:cxnLst>
    <dgm:cxn modelId="{BB55FB03-DB24-4B03-BC93-00421C5A4A3A}" srcId="{96C34573-912F-4E75-93F5-847B924C28BE}" destId="{91986779-17CE-4038-A482-AE7D47B7008B}" srcOrd="3" destOrd="0" parTransId="{A880D9F7-BC21-42B6-B324-2E6D8AE039D1}" sibTransId="{65C0D2CF-61C6-4F7C-86D0-1ED590894B80}"/>
    <dgm:cxn modelId="{12BB1406-162C-4E83-99EE-F949BFECD7D4}" type="presOf" srcId="{84222DD6-4336-40E0-908A-7E15DEB99349}" destId="{108C93B1-7FA2-4466-8526-56CDD7007104}" srcOrd="0" destOrd="0" presId="urn:microsoft.com/office/officeart/2005/8/layout/default"/>
    <dgm:cxn modelId="{071D7108-C613-45D0-84A2-A9397AFE4609}" type="presOf" srcId="{1203C480-44F5-467F-B7C1-7E9E1CC539F1}" destId="{947AE577-B02A-497A-B983-E8F92D9AC67A}" srcOrd="0" destOrd="0" presId="urn:microsoft.com/office/officeart/2005/8/layout/default"/>
    <dgm:cxn modelId="{2EF2F90D-549B-4AE4-849A-DC5944C6D2D0}" type="presOf" srcId="{91986779-17CE-4038-A482-AE7D47B7008B}" destId="{F8BC9142-1D61-4C94-A39A-B0ABCC7FB0A5}" srcOrd="0" destOrd="0" presId="urn:microsoft.com/office/officeart/2005/8/layout/default"/>
    <dgm:cxn modelId="{27CF2E0F-2029-4211-8FB5-8D59B2163368}" srcId="{96C34573-912F-4E75-93F5-847B924C28BE}" destId="{A255D297-ECD3-42F7-BE59-B5EE2DF506AD}" srcOrd="7" destOrd="0" parTransId="{3672A7BB-FC2F-4FFA-8405-90202C4738BC}" sibTransId="{17CAC289-471B-466B-961A-B02D14897796}"/>
    <dgm:cxn modelId="{47332213-6264-4693-BAF6-E2AE70E4594B}" type="presOf" srcId="{38C9FD9C-0CB1-4BDC-B4EF-275ECF3802E5}" destId="{3D099332-CF6E-44B8-9B4E-1CA1D7F2BE65}" srcOrd="0" destOrd="0" presId="urn:microsoft.com/office/officeart/2005/8/layout/default"/>
    <dgm:cxn modelId="{02497714-2D08-4DF1-85E7-FC1F544B2EE0}" type="presOf" srcId="{6F1790A7-8EB8-45AD-8A83-215A64B9CAE5}" destId="{1D192D26-4496-44DA-B35D-73C7973C4AE4}" srcOrd="0" destOrd="0" presId="urn:microsoft.com/office/officeart/2005/8/layout/default"/>
    <dgm:cxn modelId="{17034A1F-4C7B-4297-B75D-A21B4835461B}" type="presOf" srcId="{823D5387-1F52-4281-BBE9-048FFA42A8B3}" destId="{F60AC43F-FD1C-4F87-9C11-B8E7821BD47D}" srcOrd="0" destOrd="0" presId="urn:microsoft.com/office/officeart/2005/8/layout/default"/>
    <dgm:cxn modelId="{01960524-627E-4CEB-8500-F61CFBB7D108}" type="presOf" srcId="{2D420C7E-446B-4CCC-8CD0-995846E4129D}" destId="{50F11482-2D4D-4CF6-9B26-081C31C586B1}" srcOrd="0" destOrd="0" presId="urn:microsoft.com/office/officeart/2005/8/layout/default"/>
    <dgm:cxn modelId="{705F9927-1303-4A21-BA8A-A2B42B9F07D2}" srcId="{96C34573-912F-4E75-93F5-847B924C28BE}" destId="{AA168A4E-5563-4BC1-AEB8-714DE246761F}" srcOrd="8" destOrd="0" parTransId="{71CB6F78-6C82-4208-96ED-C303FC043F1F}" sibTransId="{37BDB2EC-5915-407A-898C-C99801C8396A}"/>
    <dgm:cxn modelId="{B2569F28-D4E6-4B05-9844-FA82CDA5843D}" type="presOf" srcId="{31E970BF-B78D-4D53-85E7-0D5D4C2998CA}" destId="{F993889D-E41A-46E3-8478-05282507487E}" srcOrd="0" destOrd="0" presId="urn:microsoft.com/office/officeart/2005/8/layout/default"/>
    <dgm:cxn modelId="{4007FC2D-DD85-4B80-BD8E-25103D80A629}" srcId="{96C34573-912F-4E75-93F5-847B924C28BE}" destId="{31E970BF-B78D-4D53-85E7-0D5D4C2998CA}" srcOrd="4" destOrd="0" parTransId="{2D31AE19-2A1B-4810-BDBD-6AE25020B2C7}" sibTransId="{3B39CEFA-7AB5-46FD-BD67-C96B3573B98A}"/>
    <dgm:cxn modelId="{BFD56E38-74CB-4ECF-8906-479BAA7944C0}" srcId="{96C34573-912F-4E75-93F5-847B924C28BE}" destId="{2D420C7E-446B-4CCC-8CD0-995846E4129D}" srcOrd="16" destOrd="0" parTransId="{34D460D5-45A2-430C-9E49-EA745C0A3787}" sibTransId="{3865847C-B968-4FBA-AAAD-3960BD776E75}"/>
    <dgm:cxn modelId="{31F12639-05C7-4C41-A9B0-5C9E22711339}" type="presOf" srcId="{14857167-2740-48C4-A391-9B14799131AF}" destId="{33AF1BFA-C235-48A9-8819-FE75E56ED976}" srcOrd="0" destOrd="0" presId="urn:microsoft.com/office/officeart/2005/8/layout/default"/>
    <dgm:cxn modelId="{1EF49640-C639-421D-B516-F2B99C60CAD0}" type="presOf" srcId="{D037E31F-80D4-4CEB-8F09-745C2BFF5F69}" destId="{4C72AB6C-995B-4387-856F-9DEA131B47F4}" srcOrd="0" destOrd="0" presId="urn:microsoft.com/office/officeart/2005/8/layout/default"/>
    <dgm:cxn modelId="{2FAC475C-AB38-4B52-A0B9-037A80005CDD}" type="presOf" srcId="{3B8FB54D-C4DE-4E44-AC34-22F5290281C4}" destId="{E7CA5E93-0F08-43E5-8A88-25DAE4064B57}" srcOrd="0" destOrd="0" presId="urn:microsoft.com/office/officeart/2005/8/layout/default"/>
    <dgm:cxn modelId="{11301266-0C2F-4295-A5C0-CEA4CD18B2A3}" srcId="{96C34573-912F-4E75-93F5-847B924C28BE}" destId="{2C4D7118-E7D2-4C23-89C4-63CCE3805F69}" srcOrd="1" destOrd="0" parTransId="{31FD1F12-A9F0-4D6D-A0BB-313D59404051}" sibTransId="{813DF681-70A1-48F7-8293-3A83CE7F65A4}"/>
    <dgm:cxn modelId="{FE94C54A-EF8F-493B-8C1C-42FDFB65A1C5}" type="presOf" srcId="{96C34573-912F-4E75-93F5-847B924C28BE}" destId="{ED73A00C-B9B9-4E60-BE98-5771B925CC96}" srcOrd="0" destOrd="0" presId="urn:microsoft.com/office/officeart/2005/8/layout/default"/>
    <dgm:cxn modelId="{7FC2F66D-CF28-4752-8C00-ECD673E30F48}" srcId="{96C34573-912F-4E75-93F5-847B924C28BE}" destId="{38C9FD9C-0CB1-4BDC-B4EF-275ECF3802E5}" srcOrd="13" destOrd="0" parTransId="{32DA201B-011C-4FC1-A06D-F9E88AED78AC}" sibTransId="{EC89DC7F-8C2E-44AF-9EEA-C40CC62DF621}"/>
    <dgm:cxn modelId="{F3F7D272-946E-41C5-AEE0-46F3E6991F50}" srcId="{96C34573-912F-4E75-93F5-847B924C28BE}" destId="{3B8FB54D-C4DE-4E44-AC34-22F5290281C4}" srcOrd="0" destOrd="0" parTransId="{1930F7FC-3D04-4E08-A938-D48023350E43}" sibTransId="{01B16DC3-EA6D-43C4-8B79-F218581C8EEC}"/>
    <dgm:cxn modelId="{7C222A58-7B52-4830-8185-D201595EFFD8}" srcId="{96C34573-912F-4E75-93F5-847B924C28BE}" destId="{70F873C2-57C0-4B60-ACAB-F1A5B639F63C}" srcOrd="14" destOrd="0" parTransId="{791D351A-57A0-4576-907F-A66CA4DC33E6}" sibTransId="{5FEFF297-EF32-4A50-A375-C285A414DA39}"/>
    <dgm:cxn modelId="{D4B1815A-FA98-4DBA-B11C-38CBD72097C1}" srcId="{96C34573-912F-4E75-93F5-847B924C28BE}" destId="{1203C480-44F5-467F-B7C1-7E9E1CC539F1}" srcOrd="17" destOrd="0" parTransId="{8F88D7E0-451C-49EF-AA90-CD57F7A8CFFA}" sibTransId="{61AD663D-8BFE-4522-BFD9-7FE5FF4AD0F5}"/>
    <dgm:cxn modelId="{C0191081-0E86-4C36-AAAA-D9534CC9D476}" type="presOf" srcId="{3A92C170-6649-4178-9CB1-3C69ECC5565B}" destId="{CDA6D160-D51E-47EC-9EF8-1D0EA3809168}" srcOrd="0" destOrd="0" presId="urn:microsoft.com/office/officeart/2005/8/layout/default"/>
    <dgm:cxn modelId="{BE741284-5BA2-4A95-A8D3-0537A6D96DC9}" type="presOf" srcId="{2C4D7118-E7D2-4C23-89C4-63CCE3805F69}" destId="{F0112397-3182-470B-A060-BE14633B89B6}" srcOrd="0" destOrd="0" presId="urn:microsoft.com/office/officeart/2005/8/layout/default"/>
    <dgm:cxn modelId="{A1025D86-D6B8-41B0-9061-FD5A8F507C06}" srcId="{96C34573-912F-4E75-93F5-847B924C28BE}" destId="{E63427CC-654F-463F-8769-C306C0C24BC0}" srcOrd="11" destOrd="0" parTransId="{5166A5BD-ECF0-422A-BDB0-8E2A5BACC67E}" sibTransId="{840526FC-B3E2-49C9-BED0-CF14F65081B9}"/>
    <dgm:cxn modelId="{56C91390-A370-4011-A2F0-D285BF191F94}" srcId="{96C34573-912F-4E75-93F5-847B924C28BE}" destId="{D037E31F-80D4-4CEB-8F09-745C2BFF5F69}" srcOrd="6" destOrd="0" parTransId="{E0818485-DB20-42B4-B2E2-34D6656D13F8}" sibTransId="{C18ABDF5-49EA-4CAD-9E53-061BAA88FD07}"/>
    <dgm:cxn modelId="{4E52489D-FBB9-4475-9A2C-F0F1A78A200F}" srcId="{96C34573-912F-4E75-93F5-847B924C28BE}" destId="{14857167-2740-48C4-A391-9B14799131AF}" srcOrd="12" destOrd="0" parTransId="{D59E6A3D-6D9A-40DA-9A27-6C67467F516C}" sibTransId="{24747830-CC9C-4AF2-B858-DB6C169F331A}"/>
    <dgm:cxn modelId="{F733A1A6-F903-4262-AEEE-B1B87BB5EE3B}" srcId="{96C34573-912F-4E75-93F5-847B924C28BE}" destId="{7A6CE2E0-21BB-4D88-860B-4B2FEFDD8305}" srcOrd="19" destOrd="0" parTransId="{5F26162E-5F82-449E-9F4D-4538FE45A5EF}" sibTransId="{F81D7837-45F1-4562-84F1-CABB08CD485C}"/>
    <dgm:cxn modelId="{333A73A7-3CF7-4A3C-A017-881FB9D75EA0}" srcId="{96C34573-912F-4E75-93F5-847B924C28BE}" destId="{6F1790A7-8EB8-45AD-8A83-215A64B9CAE5}" srcOrd="9" destOrd="0" parTransId="{C61EA056-C724-4889-A46B-8AD0C2866AAD}" sibTransId="{F2D89BB4-117E-446E-AB34-565FD7166E5E}"/>
    <dgm:cxn modelId="{D0054AB0-50D6-4EB4-8FEA-E0EAEB2C1827}" type="presOf" srcId="{A255D297-ECD3-42F7-BE59-B5EE2DF506AD}" destId="{CA5B31C2-AE8A-42A3-A3CD-F7BC1DA04334}" srcOrd="0" destOrd="0" presId="urn:microsoft.com/office/officeart/2005/8/layout/default"/>
    <dgm:cxn modelId="{9D09A1BC-CCD8-403F-8076-B6ED0EBF36C9}" srcId="{96C34573-912F-4E75-93F5-847B924C28BE}" destId="{84222DD6-4336-40E0-908A-7E15DEB99349}" srcOrd="2" destOrd="0" parTransId="{D71D862B-4940-4598-897A-A8FF593D27AE}" sibTransId="{3AF470B7-E0D4-4E5E-89C1-9BF4214071E1}"/>
    <dgm:cxn modelId="{EBCA23BD-93E6-475D-9DFD-568F0EC26953}" srcId="{96C34573-912F-4E75-93F5-847B924C28BE}" destId="{77F95FC6-2FA9-494C-ABA2-77696AB048F4}" srcOrd="5" destOrd="0" parTransId="{98017851-E22D-4DBF-B1D8-0E599BBDC26D}" sibTransId="{8299E0B9-BDF2-4566-A5AB-8CD718D0A87F}"/>
    <dgm:cxn modelId="{26244BBD-C252-4E6D-9F70-4DAE83A376FE}" type="presOf" srcId="{AA168A4E-5563-4BC1-AEB8-714DE246761F}" destId="{D26A50F6-F521-4B42-ABFD-94EC415E6011}" srcOrd="0" destOrd="0" presId="urn:microsoft.com/office/officeart/2005/8/layout/default"/>
    <dgm:cxn modelId="{4467B8C2-15C9-4BCA-B97B-D539C08D82C2}" type="presOf" srcId="{70F873C2-57C0-4B60-ACAB-F1A5B639F63C}" destId="{DF641A82-7DD7-45FB-859A-1EF2610EAF0E}" srcOrd="0" destOrd="0" presId="urn:microsoft.com/office/officeart/2005/8/layout/default"/>
    <dgm:cxn modelId="{A396BAC6-EB34-4C9E-BCD4-DDFA7D531DAB}" type="presOf" srcId="{77F95FC6-2FA9-494C-ABA2-77696AB048F4}" destId="{0CF87B77-BDE3-43A3-9803-B235220D9F91}" srcOrd="0" destOrd="0" presId="urn:microsoft.com/office/officeart/2005/8/layout/default"/>
    <dgm:cxn modelId="{C58763C7-A368-4D4D-B95F-5944A73B9936}" srcId="{96C34573-912F-4E75-93F5-847B924C28BE}" destId="{3A92C170-6649-4178-9CB1-3C69ECC5565B}" srcOrd="15" destOrd="0" parTransId="{EFCBD13A-C3E2-4541-A999-A35164EA852C}" sibTransId="{8AA7FCEB-9BDD-4B9B-91EC-84C047B2AEDD}"/>
    <dgm:cxn modelId="{C0263AC9-0B45-45CE-AF83-8B6842274614}" type="presOf" srcId="{7A6CE2E0-21BB-4D88-860B-4B2FEFDD8305}" destId="{4E3C1661-4C7C-4F1B-8AFE-DAC9CB2A2420}" srcOrd="0" destOrd="0" presId="urn:microsoft.com/office/officeart/2005/8/layout/default"/>
    <dgm:cxn modelId="{44BE59E0-76B6-4545-BDD7-A402CBC4F114}" type="presOf" srcId="{64AD706D-6497-4F0E-883E-3E085E78D40C}" destId="{953DBC31-D741-42B0-B014-6F4E2B019BFA}" srcOrd="0" destOrd="0" presId="urn:microsoft.com/office/officeart/2005/8/layout/default"/>
    <dgm:cxn modelId="{384257E2-C0DC-4173-BA55-3D0C60C87F99}" srcId="{96C34573-912F-4E75-93F5-847B924C28BE}" destId="{823D5387-1F52-4281-BBE9-048FFA42A8B3}" srcOrd="10" destOrd="0" parTransId="{269DBCD8-3003-4A18-9C75-A307892B1957}" sibTransId="{198408FC-9845-40EF-82F1-DE4B73B68105}"/>
    <dgm:cxn modelId="{1E3D9BE3-CC62-4A64-98BC-55FE752DF486}" srcId="{96C34573-912F-4E75-93F5-847B924C28BE}" destId="{64AD706D-6497-4F0E-883E-3E085E78D40C}" srcOrd="18" destOrd="0" parTransId="{04FFCD5D-3411-4FD2-BA49-5475562F2949}" sibTransId="{305E3484-E38A-457D-A704-0D5F8BB7235F}"/>
    <dgm:cxn modelId="{C496F7F5-E570-40FF-8D26-A2FFEE51CE9F}" type="presOf" srcId="{E63427CC-654F-463F-8769-C306C0C24BC0}" destId="{702BE265-3508-4E98-A2B9-C91E9A6FAA73}" srcOrd="0" destOrd="0" presId="urn:microsoft.com/office/officeart/2005/8/layout/default"/>
    <dgm:cxn modelId="{6FC74300-7B71-4B1F-BFFB-98E1C6506CDA}" type="presParOf" srcId="{ED73A00C-B9B9-4E60-BE98-5771B925CC96}" destId="{E7CA5E93-0F08-43E5-8A88-25DAE4064B57}" srcOrd="0" destOrd="0" presId="urn:microsoft.com/office/officeart/2005/8/layout/default"/>
    <dgm:cxn modelId="{B84E6F63-1DF8-4300-B209-5F09F3E68C99}" type="presParOf" srcId="{ED73A00C-B9B9-4E60-BE98-5771B925CC96}" destId="{2DAD1D5D-D2CE-4ADF-81D6-180E0ADF8C6D}" srcOrd="1" destOrd="0" presId="urn:microsoft.com/office/officeart/2005/8/layout/default"/>
    <dgm:cxn modelId="{E5089A14-BC75-4100-BD96-2B569BD3E36C}" type="presParOf" srcId="{ED73A00C-B9B9-4E60-BE98-5771B925CC96}" destId="{F0112397-3182-470B-A060-BE14633B89B6}" srcOrd="2" destOrd="0" presId="urn:microsoft.com/office/officeart/2005/8/layout/default"/>
    <dgm:cxn modelId="{F90E3B17-095F-422E-967B-DEB82E5CB9C3}" type="presParOf" srcId="{ED73A00C-B9B9-4E60-BE98-5771B925CC96}" destId="{C68FDF7C-9FC6-445A-B201-76FB87821586}" srcOrd="3" destOrd="0" presId="urn:microsoft.com/office/officeart/2005/8/layout/default"/>
    <dgm:cxn modelId="{B7BE7F7C-067B-4EDC-946E-C13E0D820754}" type="presParOf" srcId="{ED73A00C-B9B9-4E60-BE98-5771B925CC96}" destId="{108C93B1-7FA2-4466-8526-56CDD7007104}" srcOrd="4" destOrd="0" presId="urn:microsoft.com/office/officeart/2005/8/layout/default"/>
    <dgm:cxn modelId="{F2FC9508-F527-4F94-A086-A7111B767DE6}" type="presParOf" srcId="{ED73A00C-B9B9-4E60-BE98-5771B925CC96}" destId="{28965B9F-0007-429E-8DD8-A959BE25925D}" srcOrd="5" destOrd="0" presId="urn:microsoft.com/office/officeart/2005/8/layout/default"/>
    <dgm:cxn modelId="{F80C540E-8234-4E50-8935-69EBCD92DB0D}" type="presParOf" srcId="{ED73A00C-B9B9-4E60-BE98-5771B925CC96}" destId="{F8BC9142-1D61-4C94-A39A-B0ABCC7FB0A5}" srcOrd="6" destOrd="0" presId="urn:microsoft.com/office/officeart/2005/8/layout/default"/>
    <dgm:cxn modelId="{A636BA71-2A24-41AF-BB49-0A02934FD21C}" type="presParOf" srcId="{ED73A00C-B9B9-4E60-BE98-5771B925CC96}" destId="{E8F22906-E710-4F18-ABC1-A9AE00BD17FF}" srcOrd="7" destOrd="0" presId="urn:microsoft.com/office/officeart/2005/8/layout/default"/>
    <dgm:cxn modelId="{8995A75E-ECED-4552-96CA-5BD34215FB66}" type="presParOf" srcId="{ED73A00C-B9B9-4E60-BE98-5771B925CC96}" destId="{F993889D-E41A-46E3-8478-05282507487E}" srcOrd="8" destOrd="0" presId="urn:microsoft.com/office/officeart/2005/8/layout/default"/>
    <dgm:cxn modelId="{D657BEC7-796D-4637-A7F7-220D5500DB19}" type="presParOf" srcId="{ED73A00C-B9B9-4E60-BE98-5771B925CC96}" destId="{60A2B7B9-E19F-4B11-AA73-B23A27B604B6}" srcOrd="9" destOrd="0" presId="urn:microsoft.com/office/officeart/2005/8/layout/default"/>
    <dgm:cxn modelId="{25A3A402-5EC9-499C-912F-A41B707DF01D}" type="presParOf" srcId="{ED73A00C-B9B9-4E60-BE98-5771B925CC96}" destId="{0CF87B77-BDE3-43A3-9803-B235220D9F91}" srcOrd="10" destOrd="0" presId="urn:microsoft.com/office/officeart/2005/8/layout/default"/>
    <dgm:cxn modelId="{EA29712F-712F-470F-A9B3-46644C126B2C}" type="presParOf" srcId="{ED73A00C-B9B9-4E60-BE98-5771B925CC96}" destId="{82880958-2231-486D-A6C0-75C1DDB76266}" srcOrd="11" destOrd="0" presId="urn:microsoft.com/office/officeart/2005/8/layout/default"/>
    <dgm:cxn modelId="{B37CD5CD-DE18-4662-9BB7-7824E6BD12C8}" type="presParOf" srcId="{ED73A00C-B9B9-4E60-BE98-5771B925CC96}" destId="{4C72AB6C-995B-4387-856F-9DEA131B47F4}" srcOrd="12" destOrd="0" presId="urn:microsoft.com/office/officeart/2005/8/layout/default"/>
    <dgm:cxn modelId="{53EE8F82-A909-4C2E-A277-3BDA4AF0822F}" type="presParOf" srcId="{ED73A00C-B9B9-4E60-BE98-5771B925CC96}" destId="{C3A677E2-EAC9-4370-B3FA-E7042793C8A2}" srcOrd="13" destOrd="0" presId="urn:microsoft.com/office/officeart/2005/8/layout/default"/>
    <dgm:cxn modelId="{30A543EF-2397-4849-ABD7-BCDE13C96A49}" type="presParOf" srcId="{ED73A00C-B9B9-4E60-BE98-5771B925CC96}" destId="{CA5B31C2-AE8A-42A3-A3CD-F7BC1DA04334}" srcOrd="14" destOrd="0" presId="urn:microsoft.com/office/officeart/2005/8/layout/default"/>
    <dgm:cxn modelId="{1D41961A-E679-455E-9911-04531D372C2B}" type="presParOf" srcId="{ED73A00C-B9B9-4E60-BE98-5771B925CC96}" destId="{236374A6-DAD7-4F53-95DB-5FFAFC4E98A0}" srcOrd="15" destOrd="0" presId="urn:microsoft.com/office/officeart/2005/8/layout/default"/>
    <dgm:cxn modelId="{C894355F-9938-4567-AE77-9276F3F4619A}" type="presParOf" srcId="{ED73A00C-B9B9-4E60-BE98-5771B925CC96}" destId="{D26A50F6-F521-4B42-ABFD-94EC415E6011}" srcOrd="16" destOrd="0" presId="urn:microsoft.com/office/officeart/2005/8/layout/default"/>
    <dgm:cxn modelId="{A171E37F-D133-47F7-B106-EA57B16D7F19}" type="presParOf" srcId="{ED73A00C-B9B9-4E60-BE98-5771B925CC96}" destId="{881ABE5D-256D-4069-B6A7-FFDABC5631F1}" srcOrd="17" destOrd="0" presId="urn:microsoft.com/office/officeart/2005/8/layout/default"/>
    <dgm:cxn modelId="{A7DB1C95-6FE5-4990-A05F-576F4320E605}" type="presParOf" srcId="{ED73A00C-B9B9-4E60-BE98-5771B925CC96}" destId="{1D192D26-4496-44DA-B35D-73C7973C4AE4}" srcOrd="18" destOrd="0" presId="urn:microsoft.com/office/officeart/2005/8/layout/default"/>
    <dgm:cxn modelId="{336379B7-B4D5-4CEC-BA8F-3DCAC5430A47}" type="presParOf" srcId="{ED73A00C-B9B9-4E60-BE98-5771B925CC96}" destId="{29275E8B-BFDF-4BF3-970A-E4B0BF821B75}" srcOrd="19" destOrd="0" presId="urn:microsoft.com/office/officeart/2005/8/layout/default"/>
    <dgm:cxn modelId="{C0521C30-ED37-4A6E-BB5D-9B329C369605}" type="presParOf" srcId="{ED73A00C-B9B9-4E60-BE98-5771B925CC96}" destId="{F60AC43F-FD1C-4F87-9C11-B8E7821BD47D}" srcOrd="20" destOrd="0" presId="urn:microsoft.com/office/officeart/2005/8/layout/default"/>
    <dgm:cxn modelId="{464AD15B-A07D-44B4-A964-E7A85E4C23C2}" type="presParOf" srcId="{ED73A00C-B9B9-4E60-BE98-5771B925CC96}" destId="{2DF2E590-DB79-4422-AA1F-4A73DB5E3DAD}" srcOrd="21" destOrd="0" presId="urn:microsoft.com/office/officeart/2005/8/layout/default"/>
    <dgm:cxn modelId="{271963B1-0224-4C7C-90F2-493048B2CAB6}" type="presParOf" srcId="{ED73A00C-B9B9-4E60-BE98-5771B925CC96}" destId="{702BE265-3508-4E98-A2B9-C91E9A6FAA73}" srcOrd="22" destOrd="0" presId="urn:microsoft.com/office/officeart/2005/8/layout/default"/>
    <dgm:cxn modelId="{7BB2ACB0-9B56-48DA-A221-8A0888B46FE4}" type="presParOf" srcId="{ED73A00C-B9B9-4E60-BE98-5771B925CC96}" destId="{12350B48-BC78-460E-BDC1-7804CE4DE6BF}" srcOrd="23" destOrd="0" presId="urn:microsoft.com/office/officeart/2005/8/layout/default"/>
    <dgm:cxn modelId="{A5CB90B4-9448-4084-A817-89DB273792E9}" type="presParOf" srcId="{ED73A00C-B9B9-4E60-BE98-5771B925CC96}" destId="{33AF1BFA-C235-48A9-8819-FE75E56ED976}" srcOrd="24" destOrd="0" presId="urn:microsoft.com/office/officeart/2005/8/layout/default"/>
    <dgm:cxn modelId="{4860EAB6-AA44-4220-B42B-0E097446CF65}" type="presParOf" srcId="{ED73A00C-B9B9-4E60-BE98-5771B925CC96}" destId="{207247D9-52AF-4626-B90B-ACBD3A71AC3C}" srcOrd="25" destOrd="0" presId="urn:microsoft.com/office/officeart/2005/8/layout/default"/>
    <dgm:cxn modelId="{C29B0349-A935-4E92-9CBE-3CFE2276B3EB}" type="presParOf" srcId="{ED73A00C-B9B9-4E60-BE98-5771B925CC96}" destId="{3D099332-CF6E-44B8-9B4E-1CA1D7F2BE65}" srcOrd="26" destOrd="0" presId="urn:microsoft.com/office/officeart/2005/8/layout/default"/>
    <dgm:cxn modelId="{CDF5DF9A-92FC-4E03-A764-CC662D2FDAE5}" type="presParOf" srcId="{ED73A00C-B9B9-4E60-BE98-5771B925CC96}" destId="{60DFD77D-FAD6-495E-A88F-0DD03E57C4F9}" srcOrd="27" destOrd="0" presId="urn:microsoft.com/office/officeart/2005/8/layout/default"/>
    <dgm:cxn modelId="{A660D68B-DD30-48B2-85C1-B897D65CF6F5}" type="presParOf" srcId="{ED73A00C-B9B9-4E60-BE98-5771B925CC96}" destId="{DF641A82-7DD7-45FB-859A-1EF2610EAF0E}" srcOrd="28" destOrd="0" presId="urn:microsoft.com/office/officeart/2005/8/layout/default"/>
    <dgm:cxn modelId="{B28C62F2-4C2F-4371-97CE-2A7CC4DD368C}" type="presParOf" srcId="{ED73A00C-B9B9-4E60-BE98-5771B925CC96}" destId="{DB07CC6F-590D-4883-B4A8-32F5581908FB}" srcOrd="29" destOrd="0" presId="urn:microsoft.com/office/officeart/2005/8/layout/default"/>
    <dgm:cxn modelId="{B250DCB6-FE7F-4AD5-AF53-056A982F3B1E}" type="presParOf" srcId="{ED73A00C-B9B9-4E60-BE98-5771B925CC96}" destId="{CDA6D160-D51E-47EC-9EF8-1D0EA3809168}" srcOrd="30" destOrd="0" presId="urn:microsoft.com/office/officeart/2005/8/layout/default"/>
    <dgm:cxn modelId="{BA2BA8E2-09AA-4ED8-8A1B-7CAEBBDE96CA}" type="presParOf" srcId="{ED73A00C-B9B9-4E60-BE98-5771B925CC96}" destId="{3916F234-C2F3-4DAB-AA6A-37BE88090274}" srcOrd="31" destOrd="0" presId="urn:microsoft.com/office/officeart/2005/8/layout/default"/>
    <dgm:cxn modelId="{FD843836-96C6-4F51-BD5D-1B899102C4B0}" type="presParOf" srcId="{ED73A00C-B9B9-4E60-BE98-5771B925CC96}" destId="{50F11482-2D4D-4CF6-9B26-081C31C586B1}" srcOrd="32" destOrd="0" presId="urn:microsoft.com/office/officeart/2005/8/layout/default"/>
    <dgm:cxn modelId="{CF619F30-8978-4A15-BE40-940F96C6F77B}" type="presParOf" srcId="{ED73A00C-B9B9-4E60-BE98-5771B925CC96}" destId="{69CCFA77-DE1E-4399-9A54-6FAFBBA243CE}" srcOrd="33" destOrd="0" presId="urn:microsoft.com/office/officeart/2005/8/layout/default"/>
    <dgm:cxn modelId="{97C323E1-7160-4717-90E4-6D1EBDB01808}" type="presParOf" srcId="{ED73A00C-B9B9-4E60-BE98-5771B925CC96}" destId="{947AE577-B02A-497A-B983-E8F92D9AC67A}" srcOrd="34" destOrd="0" presId="urn:microsoft.com/office/officeart/2005/8/layout/default"/>
    <dgm:cxn modelId="{68DB7489-9628-4866-8C7C-D4EFB2082048}" type="presParOf" srcId="{ED73A00C-B9B9-4E60-BE98-5771B925CC96}" destId="{56B4DAA2-FD29-4819-BA62-DFB4FBF8D291}" srcOrd="35" destOrd="0" presId="urn:microsoft.com/office/officeart/2005/8/layout/default"/>
    <dgm:cxn modelId="{4DC1E80B-AF48-44AC-B5C8-B09B2A1F4526}" type="presParOf" srcId="{ED73A00C-B9B9-4E60-BE98-5771B925CC96}" destId="{953DBC31-D741-42B0-B014-6F4E2B019BFA}" srcOrd="36" destOrd="0" presId="urn:microsoft.com/office/officeart/2005/8/layout/default"/>
    <dgm:cxn modelId="{615C1017-0124-411E-905B-5B6B4281A9FE}" type="presParOf" srcId="{ED73A00C-B9B9-4E60-BE98-5771B925CC96}" destId="{7C204A9F-14A2-4A18-8735-4B3216EE72A2}" srcOrd="37" destOrd="0" presId="urn:microsoft.com/office/officeart/2005/8/layout/default"/>
    <dgm:cxn modelId="{60E57A57-61A2-48CD-8E07-6ED1EAD82878}" type="presParOf" srcId="{ED73A00C-B9B9-4E60-BE98-5771B925CC96}" destId="{4E3C1661-4C7C-4F1B-8AFE-DAC9CB2A2420}" srcOrd="3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9416E5-E1AE-4274-980E-324EE641C414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4630EAE1-1592-4B61-A14E-A5C45B20617F}">
      <dgm:prSet custT="1"/>
      <dgm:spPr/>
      <dgm:t>
        <a:bodyPr/>
        <a:lstStyle/>
        <a:p>
          <a:r>
            <a:rPr lang="en-GB" sz="1800"/>
            <a:t>Gray</a:t>
          </a:r>
          <a:endParaRPr lang="en-US" sz="1800"/>
        </a:p>
      </dgm:t>
    </dgm:pt>
    <dgm:pt modelId="{2B5EC932-1589-4CC3-990C-51FEEC14411E}" type="parTrans" cxnId="{A42DD074-B5B8-427C-918E-647E373BE162}">
      <dgm:prSet/>
      <dgm:spPr/>
      <dgm:t>
        <a:bodyPr/>
        <a:lstStyle/>
        <a:p>
          <a:endParaRPr lang="en-US" sz="4400"/>
        </a:p>
      </dgm:t>
    </dgm:pt>
    <dgm:pt modelId="{24F44ACD-33B6-4142-8E46-E282C8D9E9C8}" type="sibTrans" cxnId="{A42DD074-B5B8-427C-918E-647E373BE162}">
      <dgm:prSet/>
      <dgm:spPr/>
      <dgm:t>
        <a:bodyPr/>
        <a:lstStyle/>
        <a:p>
          <a:endParaRPr lang="en-US" sz="4400"/>
        </a:p>
      </dgm:t>
    </dgm:pt>
    <dgm:pt modelId="{C82FFADE-F6AA-473A-9112-4C534AB0405B}">
      <dgm:prSet custT="1"/>
      <dgm:spPr/>
      <dgm:t>
        <a:bodyPr/>
        <a:lstStyle/>
        <a:p>
          <a:r>
            <a:rPr lang="en-GB" sz="1800"/>
            <a:t>Wiveyntinscomyaltongwarighton</a:t>
          </a:r>
          <a:endParaRPr lang="en-US" sz="1800"/>
        </a:p>
      </dgm:t>
    </dgm:pt>
    <dgm:pt modelId="{BA0321BE-B226-4E39-9D96-67383C7F5191}" type="parTrans" cxnId="{DC1F6BA7-6D50-48F2-A871-47CCCF1FEF2B}">
      <dgm:prSet/>
      <dgm:spPr/>
      <dgm:t>
        <a:bodyPr/>
        <a:lstStyle/>
        <a:p>
          <a:endParaRPr lang="en-US" sz="4400"/>
        </a:p>
      </dgm:t>
    </dgm:pt>
    <dgm:pt modelId="{47E4F67D-C76F-47DF-B1FD-F6F52AC951E9}" type="sibTrans" cxnId="{DC1F6BA7-6D50-48F2-A871-47CCCF1FEF2B}">
      <dgm:prSet/>
      <dgm:spPr/>
      <dgm:t>
        <a:bodyPr/>
        <a:lstStyle/>
        <a:p>
          <a:endParaRPr lang="en-US" sz="4400"/>
        </a:p>
      </dgm:t>
    </dgm:pt>
    <dgm:pt modelId="{B1AF424D-AA9D-4E66-877B-DB41528995F2}">
      <dgm:prSet custT="1"/>
      <dgm:spPr/>
      <dgm:t>
        <a:bodyPr/>
        <a:lstStyle/>
        <a:p>
          <a:r>
            <a:rPr lang="en-GB" sz="1800"/>
            <a:t>Twickham</a:t>
          </a:r>
          <a:endParaRPr lang="en-US" sz="1800"/>
        </a:p>
      </dgm:t>
    </dgm:pt>
    <dgm:pt modelId="{673E3066-5E32-4C21-A5F4-4D72A5F66A19}" type="parTrans" cxnId="{81354289-4331-4326-8B3E-235A693EEE97}">
      <dgm:prSet/>
      <dgm:spPr/>
      <dgm:t>
        <a:bodyPr/>
        <a:lstStyle/>
        <a:p>
          <a:endParaRPr lang="en-US" sz="4400"/>
        </a:p>
      </dgm:t>
    </dgm:pt>
    <dgm:pt modelId="{CD1F3D15-120B-48BE-9405-859D5C34DC8C}" type="sibTrans" cxnId="{81354289-4331-4326-8B3E-235A693EEE97}">
      <dgm:prSet/>
      <dgm:spPr/>
      <dgm:t>
        <a:bodyPr/>
        <a:lstStyle/>
        <a:p>
          <a:endParaRPr lang="en-US" sz="4400"/>
        </a:p>
      </dgm:t>
    </dgm:pt>
    <dgm:pt modelId="{88D91C38-9C41-4533-A192-10BB2070C85F}">
      <dgm:prSet custT="1"/>
      <dgm:spPr/>
      <dgm:t>
        <a:bodyPr/>
        <a:lstStyle/>
        <a:p>
          <a:r>
            <a:rPr lang="en-GB" sz="1800"/>
            <a:t>St Reth Edmandfieleigh</a:t>
          </a:r>
          <a:endParaRPr lang="en-US" sz="1800"/>
        </a:p>
      </dgm:t>
    </dgm:pt>
    <dgm:pt modelId="{6E0A6AE4-4225-4E08-88AA-A9A73097B256}" type="parTrans" cxnId="{5B06EB3E-E6A0-4A5E-A674-280B7488908A}">
      <dgm:prSet/>
      <dgm:spPr/>
      <dgm:t>
        <a:bodyPr/>
        <a:lstStyle/>
        <a:p>
          <a:endParaRPr lang="en-US" sz="4400"/>
        </a:p>
      </dgm:t>
    </dgm:pt>
    <dgm:pt modelId="{BF9D9D22-71AE-4107-BDD4-F3DC8EB41C14}" type="sibTrans" cxnId="{5B06EB3E-E6A0-4A5E-A674-280B7488908A}">
      <dgm:prSet/>
      <dgm:spPr/>
      <dgm:t>
        <a:bodyPr/>
        <a:lstStyle/>
        <a:p>
          <a:endParaRPr lang="en-US" sz="4400"/>
        </a:p>
      </dgm:t>
    </dgm:pt>
    <dgm:pt modelId="{40E4E019-33E3-414E-87D0-ACFC6E211ACA}">
      <dgm:prSet custT="1"/>
      <dgm:spPr/>
      <dgm:t>
        <a:bodyPr/>
        <a:lstStyle/>
        <a:p>
          <a:r>
            <a:rPr lang="en-GB" sz="1800"/>
            <a:t>Toth Warle-one</a:t>
          </a:r>
          <a:endParaRPr lang="en-US" sz="1800"/>
        </a:p>
      </dgm:t>
    </dgm:pt>
    <dgm:pt modelId="{808687A2-5249-40EC-8AD5-A87D3631D725}" type="parTrans" cxnId="{A5321FBC-3331-40F6-899E-48F39A3A06DE}">
      <dgm:prSet/>
      <dgm:spPr/>
      <dgm:t>
        <a:bodyPr/>
        <a:lstStyle/>
        <a:p>
          <a:endParaRPr lang="en-US" sz="4400"/>
        </a:p>
      </dgm:t>
    </dgm:pt>
    <dgm:pt modelId="{809F29A3-E8E8-4DA9-A53B-7D17C257764E}" type="sibTrans" cxnId="{A5321FBC-3331-40F6-899E-48F39A3A06DE}">
      <dgm:prSet/>
      <dgm:spPr/>
      <dgm:t>
        <a:bodyPr/>
        <a:lstStyle/>
        <a:p>
          <a:endParaRPr lang="en-US" sz="4400"/>
        </a:p>
      </dgm:t>
    </dgm:pt>
    <dgm:pt modelId="{AEEA98E0-99B8-4E94-8082-7DD4205FB955}">
      <dgm:prSet custT="1"/>
      <dgm:spPr/>
      <dgm:t>
        <a:bodyPr/>
        <a:lstStyle/>
        <a:p>
          <a:r>
            <a:rPr lang="en-GB" sz="1800"/>
            <a:t>Sandburntword</a:t>
          </a:r>
          <a:endParaRPr lang="en-US" sz="1800"/>
        </a:p>
      </dgm:t>
    </dgm:pt>
    <dgm:pt modelId="{545B82BB-CE73-4EF4-9C1A-A08EDC9E4D0E}" type="parTrans" cxnId="{602D3294-A469-43FE-88BF-E9B971E2BF6E}">
      <dgm:prSet/>
      <dgm:spPr/>
      <dgm:t>
        <a:bodyPr/>
        <a:lstStyle/>
        <a:p>
          <a:endParaRPr lang="en-US" sz="4400"/>
        </a:p>
      </dgm:t>
    </dgm:pt>
    <dgm:pt modelId="{0164043E-AA98-4557-B5EB-1AE14279EC81}" type="sibTrans" cxnId="{602D3294-A469-43FE-88BF-E9B971E2BF6E}">
      <dgm:prSet/>
      <dgm:spPr/>
      <dgm:t>
        <a:bodyPr/>
        <a:lstStyle/>
        <a:p>
          <a:endParaRPr lang="en-US" sz="4400"/>
        </a:p>
      </dgm:t>
    </dgm:pt>
    <dgm:pt modelId="{CEEBEBB8-E878-4887-B040-CA37C075CF59}">
      <dgm:prSet custT="1"/>
      <dgm:spPr/>
      <dgm:t>
        <a:bodyPr/>
        <a:lstStyle/>
        <a:p>
          <a:r>
            <a:rPr lang="en-GB" sz="1800"/>
            <a:t>Amborley</a:t>
          </a:r>
          <a:endParaRPr lang="en-US" sz="1800"/>
        </a:p>
      </dgm:t>
    </dgm:pt>
    <dgm:pt modelId="{A216546E-F035-451D-B342-CBE158A64719}" type="parTrans" cxnId="{C6F73720-0D39-4AB9-9426-2D2B3DB0BA50}">
      <dgm:prSet/>
      <dgm:spPr/>
      <dgm:t>
        <a:bodyPr/>
        <a:lstStyle/>
        <a:p>
          <a:endParaRPr lang="en-US" sz="4400"/>
        </a:p>
      </dgm:t>
    </dgm:pt>
    <dgm:pt modelId="{F420BB1C-C5E8-4A01-A1E8-B71229F51E52}" type="sibTrans" cxnId="{C6F73720-0D39-4AB9-9426-2D2B3DB0BA50}">
      <dgm:prSet/>
      <dgm:spPr/>
      <dgm:t>
        <a:bodyPr/>
        <a:lstStyle/>
        <a:p>
          <a:endParaRPr lang="en-US" sz="4400"/>
        </a:p>
      </dgm:t>
    </dgm:pt>
    <dgm:pt modelId="{B82E0D41-4D86-46EE-AFA9-138CC4AA1FB2}">
      <dgm:prSet custT="1"/>
      <dgm:spPr/>
      <dgm:t>
        <a:bodyPr/>
        <a:lstStyle/>
        <a:p>
          <a:r>
            <a:rPr lang="en-GB" sz="1800"/>
            <a:t>Rowmand</a:t>
          </a:r>
          <a:endParaRPr lang="en-US" sz="1800"/>
        </a:p>
      </dgm:t>
    </dgm:pt>
    <dgm:pt modelId="{4C5C7272-C48F-4613-B912-96CD41527C59}" type="parTrans" cxnId="{E983D28E-69BA-420A-93A0-E481C551A89D}">
      <dgm:prSet/>
      <dgm:spPr/>
      <dgm:t>
        <a:bodyPr/>
        <a:lstStyle/>
        <a:p>
          <a:endParaRPr lang="en-US" sz="4400"/>
        </a:p>
      </dgm:t>
    </dgm:pt>
    <dgm:pt modelId="{B4D6A395-6B1E-44F8-AC7B-9D7C73DD23F9}" type="sibTrans" cxnId="{E983D28E-69BA-420A-93A0-E481C551A89D}">
      <dgm:prSet/>
      <dgm:spPr/>
      <dgm:t>
        <a:bodyPr/>
        <a:lstStyle/>
        <a:p>
          <a:endParaRPr lang="en-US" sz="4400"/>
        </a:p>
      </dgm:t>
    </dgm:pt>
    <dgm:pt modelId="{038AF3D6-9C86-4E04-A105-537803A805CF}">
      <dgm:prSet custT="1"/>
      <dgm:spPr/>
      <dgm:t>
        <a:bodyPr/>
        <a:lstStyle/>
        <a:p>
          <a:r>
            <a:rPr lang="en-GB" sz="1800"/>
            <a:t>Sough</a:t>
          </a:r>
          <a:endParaRPr lang="en-US" sz="1800"/>
        </a:p>
      </dgm:t>
    </dgm:pt>
    <dgm:pt modelId="{55E62124-7301-47D2-A97D-F4D2A47D57FC}" type="parTrans" cxnId="{2DC714EA-96C7-40E8-9CE7-42D0B91BE755}">
      <dgm:prSet/>
      <dgm:spPr/>
      <dgm:t>
        <a:bodyPr/>
        <a:lstStyle/>
        <a:p>
          <a:endParaRPr lang="en-US" sz="4400"/>
        </a:p>
      </dgm:t>
    </dgm:pt>
    <dgm:pt modelId="{79496AB5-7118-4779-A554-E56BA387B4A9}" type="sibTrans" cxnId="{2DC714EA-96C7-40E8-9CE7-42D0B91BE755}">
      <dgm:prSet/>
      <dgm:spPr/>
      <dgm:t>
        <a:bodyPr/>
        <a:lstStyle/>
        <a:p>
          <a:endParaRPr lang="en-US" sz="4400"/>
        </a:p>
      </dgm:t>
    </dgm:pt>
    <dgm:pt modelId="{70189A60-3984-40EA-A6B2-35091707098E}">
      <dgm:prSet custT="1"/>
      <dgm:spPr/>
      <dgm:t>
        <a:bodyPr/>
        <a:lstStyle/>
        <a:p>
          <a:r>
            <a:rPr lang="en-GB" sz="1800"/>
            <a:t>Mitnabley</a:t>
          </a:r>
          <a:endParaRPr lang="en-US" sz="1800"/>
        </a:p>
      </dgm:t>
    </dgm:pt>
    <dgm:pt modelId="{D55EEACE-DB3C-485F-984C-EE978FC1BEC3}" type="parTrans" cxnId="{8B285E78-828C-4717-BD75-2CAF97500B76}">
      <dgm:prSet/>
      <dgm:spPr/>
      <dgm:t>
        <a:bodyPr/>
        <a:lstStyle/>
        <a:p>
          <a:endParaRPr lang="en-US" sz="4400"/>
        </a:p>
      </dgm:t>
    </dgm:pt>
    <dgm:pt modelId="{9F52351F-6DD4-4037-8F62-FB1353C5F46F}" type="sibTrans" cxnId="{8B285E78-828C-4717-BD75-2CAF97500B76}">
      <dgm:prSet/>
      <dgm:spPr/>
      <dgm:t>
        <a:bodyPr/>
        <a:lstStyle/>
        <a:p>
          <a:endParaRPr lang="en-US" sz="4400"/>
        </a:p>
      </dgm:t>
    </dgm:pt>
    <dgm:pt modelId="{CF1EE5C4-1D6E-4353-B7B3-173D6484EA25}">
      <dgm:prSet custT="1"/>
      <dgm:spPr/>
      <dgm:t>
        <a:bodyPr/>
        <a:lstStyle/>
        <a:p>
          <a:r>
            <a:rPr lang="en-GB" sz="1800"/>
            <a:t>Southetford</a:t>
          </a:r>
          <a:endParaRPr lang="en-US" sz="1800"/>
        </a:p>
      </dgm:t>
    </dgm:pt>
    <dgm:pt modelId="{398CE362-20EE-4902-AA51-6495FD586410}" type="parTrans" cxnId="{2B526B32-6279-4AB3-BB8F-AEF0F6027783}">
      <dgm:prSet/>
      <dgm:spPr/>
      <dgm:t>
        <a:bodyPr/>
        <a:lstStyle/>
        <a:p>
          <a:endParaRPr lang="en-US" sz="4400"/>
        </a:p>
      </dgm:t>
    </dgm:pt>
    <dgm:pt modelId="{BF939B90-8E7B-400B-A660-30C25E8689D1}" type="sibTrans" cxnId="{2B526B32-6279-4AB3-BB8F-AEF0F6027783}">
      <dgm:prSet/>
      <dgm:spPr/>
      <dgm:t>
        <a:bodyPr/>
        <a:lstStyle/>
        <a:p>
          <a:endParaRPr lang="en-US" sz="4400"/>
        </a:p>
      </dgm:t>
    </dgm:pt>
    <dgm:pt modelId="{424B45BA-1257-44E9-AD50-1212388030FB}">
      <dgm:prSet custT="1"/>
      <dgm:spPr/>
      <dgm:t>
        <a:bodyPr/>
        <a:lstStyle/>
        <a:p>
          <a:r>
            <a:rPr lang="en-GB" sz="1800"/>
            <a:t>Whipon</a:t>
          </a:r>
          <a:endParaRPr lang="en-US" sz="1800"/>
        </a:p>
      </dgm:t>
    </dgm:pt>
    <dgm:pt modelId="{E2518AC6-3693-40B6-B03D-D06A3CCF1CE1}" type="parTrans" cxnId="{A17FE58D-9A95-4066-AB94-DCCC071CD63D}">
      <dgm:prSet/>
      <dgm:spPr/>
      <dgm:t>
        <a:bodyPr/>
        <a:lstStyle/>
        <a:p>
          <a:endParaRPr lang="en-US" sz="4400"/>
        </a:p>
      </dgm:t>
    </dgm:pt>
    <dgm:pt modelId="{B31BB235-CDC6-4326-9CAD-76820F89298E}" type="sibTrans" cxnId="{A17FE58D-9A95-4066-AB94-DCCC071CD63D}">
      <dgm:prSet/>
      <dgm:spPr/>
      <dgm:t>
        <a:bodyPr/>
        <a:lstStyle/>
        <a:p>
          <a:endParaRPr lang="en-US" sz="4400"/>
        </a:p>
      </dgm:t>
    </dgm:pt>
    <dgm:pt modelId="{4E025E07-0BC5-4506-B53B-CECBF8DF7EBF}">
      <dgm:prSet custT="1"/>
      <dgm:spPr/>
      <dgm:t>
        <a:bodyPr/>
        <a:lstStyle/>
        <a:p>
          <a:r>
            <a:rPr lang="en-GB" sz="1800"/>
            <a:t>Dary</a:t>
          </a:r>
          <a:endParaRPr lang="en-US" sz="1800"/>
        </a:p>
      </dgm:t>
    </dgm:pt>
    <dgm:pt modelId="{D7A66275-DEB7-4F3D-A49C-37C9BBF686E9}" type="parTrans" cxnId="{965F4875-BAC2-4BDB-A09F-4B4585792B60}">
      <dgm:prSet/>
      <dgm:spPr/>
      <dgm:t>
        <a:bodyPr/>
        <a:lstStyle/>
        <a:p>
          <a:endParaRPr lang="en-US" sz="4400"/>
        </a:p>
      </dgm:t>
    </dgm:pt>
    <dgm:pt modelId="{C257CB9E-CC6C-4D08-A125-3161A75D0F23}" type="sibTrans" cxnId="{965F4875-BAC2-4BDB-A09F-4B4585792B60}">
      <dgm:prSet/>
      <dgm:spPr/>
      <dgm:t>
        <a:bodyPr/>
        <a:lstStyle/>
        <a:p>
          <a:endParaRPr lang="en-US" sz="4400"/>
        </a:p>
      </dgm:t>
    </dgm:pt>
    <dgm:pt modelId="{C01B3424-565D-4220-B9D8-AA599811A051}">
      <dgm:prSet custT="1"/>
      <dgm:spPr/>
      <dgm:t>
        <a:bodyPr/>
        <a:lstStyle/>
        <a:p>
          <a:r>
            <a:rPr lang="en-GB" sz="1800"/>
            <a:t>Ive</a:t>
          </a:r>
          <a:endParaRPr lang="en-US" sz="1800"/>
        </a:p>
      </dgm:t>
    </dgm:pt>
    <dgm:pt modelId="{18CD41FE-EC2F-432D-8443-150FE985C9DB}" type="parTrans" cxnId="{16429179-9CFE-494F-BC11-0B9F8C199379}">
      <dgm:prSet/>
      <dgm:spPr/>
      <dgm:t>
        <a:bodyPr/>
        <a:lstStyle/>
        <a:p>
          <a:endParaRPr lang="en-US" sz="4400"/>
        </a:p>
      </dgm:t>
    </dgm:pt>
    <dgm:pt modelId="{92679E01-4A3B-4236-AE27-FB75F4B69E6C}" type="sibTrans" cxnId="{16429179-9CFE-494F-BC11-0B9F8C199379}">
      <dgm:prSet/>
      <dgm:spPr/>
      <dgm:t>
        <a:bodyPr/>
        <a:lstStyle/>
        <a:p>
          <a:endParaRPr lang="en-US" sz="4400"/>
        </a:p>
      </dgm:t>
    </dgm:pt>
    <dgm:pt modelId="{3BBF03D0-117C-4560-B3BE-CD62B1D2010D}">
      <dgm:prSet custT="1"/>
      <dgm:spPr/>
      <dgm:t>
        <a:bodyPr/>
        <a:lstStyle/>
        <a:p>
          <a:r>
            <a:rPr lang="en-GB" sz="1800"/>
            <a:t>Wivey</a:t>
          </a:r>
          <a:endParaRPr lang="en-US" sz="1800"/>
        </a:p>
      </dgm:t>
    </dgm:pt>
    <dgm:pt modelId="{5282C3C8-706C-4911-BB8D-0E9296E63260}" type="parTrans" cxnId="{CBD3A8C7-115A-41EB-B4A6-7C3B0431CC7C}">
      <dgm:prSet/>
      <dgm:spPr/>
      <dgm:t>
        <a:bodyPr/>
        <a:lstStyle/>
        <a:p>
          <a:endParaRPr lang="en-US" sz="4400"/>
        </a:p>
      </dgm:t>
    </dgm:pt>
    <dgm:pt modelId="{77F550B1-5FA0-4C4D-B2CE-F274905AB99C}" type="sibTrans" cxnId="{CBD3A8C7-115A-41EB-B4A6-7C3B0431CC7C}">
      <dgm:prSet/>
      <dgm:spPr/>
      <dgm:t>
        <a:bodyPr/>
        <a:lstStyle/>
        <a:p>
          <a:endParaRPr lang="en-US" sz="4400"/>
        </a:p>
      </dgm:t>
    </dgm:pt>
    <dgm:pt modelId="{176FD919-3630-4096-82E9-B9C92107F5C5}">
      <dgm:prSet custT="1"/>
      <dgm:spPr/>
      <dgm:t>
        <a:bodyPr/>
        <a:lstStyle/>
        <a:p>
          <a:r>
            <a:rPr lang="en-GB" sz="1800"/>
            <a:t>Bunston Leothet Hareetton</a:t>
          </a:r>
          <a:endParaRPr lang="en-US" sz="1800"/>
        </a:p>
      </dgm:t>
    </dgm:pt>
    <dgm:pt modelId="{31DE1F8B-9CCD-4876-A239-5CB557553ACE}" type="parTrans" cxnId="{24884E45-5FF5-48B9-986E-E3E68581E719}">
      <dgm:prSet/>
      <dgm:spPr/>
      <dgm:t>
        <a:bodyPr/>
        <a:lstStyle/>
        <a:p>
          <a:endParaRPr lang="en-US" sz="4400"/>
        </a:p>
      </dgm:t>
    </dgm:pt>
    <dgm:pt modelId="{77989272-D17E-4286-8A2A-D59A90819E42}" type="sibTrans" cxnId="{24884E45-5FF5-48B9-986E-E3E68581E719}">
      <dgm:prSet/>
      <dgm:spPr/>
      <dgm:t>
        <a:bodyPr/>
        <a:lstStyle/>
        <a:p>
          <a:endParaRPr lang="en-US" sz="4400"/>
        </a:p>
      </dgm:t>
    </dgm:pt>
    <dgm:pt modelId="{17F5940C-1C01-43EC-BCE4-D4A247AC2A31}">
      <dgm:prSet custT="1"/>
      <dgm:spPr/>
      <dgm:t>
        <a:bodyPr/>
        <a:lstStyle/>
        <a:p>
          <a:r>
            <a:rPr lang="en-GB" sz="1800"/>
            <a:t>Marthoe</a:t>
          </a:r>
          <a:endParaRPr lang="en-US" sz="1800"/>
        </a:p>
      </dgm:t>
    </dgm:pt>
    <dgm:pt modelId="{70E41AA1-2566-45D6-9B06-2C86C1D49FB7}" type="parTrans" cxnId="{25CADABD-30C2-4092-823E-C323DC9CA9E7}">
      <dgm:prSet/>
      <dgm:spPr/>
      <dgm:t>
        <a:bodyPr/>
        <a:lstStyle/>
        <a:p>
          <a:endParaRPr lang="en-US" sz="4400"/>
        </a:p>
      </dgm:t>
    </dgm:pt>
    <dgm:pt modelId="{97884338-5409-494A-9B77-E6A33295B5D1}" type="sibTrans" cxnId="{25CADABD-30C2-4092-823E-C323DC9CA9E7}">
      <dgm:prSet/>
      <dgm:spPr/>
      <dgm:t>
        <a:bodyPr/>
        <a:lstStyle/>
        <a:p>
          <a:endParaRPr lang="en-US" sz="4400"/>
        </a:p>
      </dgm:t>
    </dgm:pt>
    <dgm:pt modelId="{850F5EF6-F887-47BB-BCF4-1128AD039116}">
      <dgm:prSet custT="1"/>
      <dgm:spPr/>
      <dgm:t>
        <a:bodyPr/>
        <a:lstStyle/>
        <a:p>
          <a:r>
            <a:rPr lang="en-GB" sz="1800"/>
            <a:t>Hykerthes</a:t>
          </a:r>
          <a:endParaRPr lang="en-US" sz="1800"/>
        </a:p>
      </dgm:t>
    </dgm:pt>
    <dgm:pt modelId="{DB39AFB3-13D2-4444-9056-EA786CCA1DC2}" type="parTrans" cxnId="{4FCEAF5B-7435-4FCA-83F7-63B32E2255ED}">
      <dgm:prSet/>
      <dgm:spPr/>
      <dgm:t>
        <a:bodyPr/>
        <a:lstStyle/>
        <a:p>
          <a:endParaRPr lang="en-US" sz="4400"/>
        </a:p>
      </dgm:t>
    </dgm:pt>
    <dgm:pt modelId="{0AF3BB03-AC6B-4736-B001-06C581C8ED19}" type="sibTrans" cxnId="{4FCEAF5B-7435-4FCA-83F7-63B32E2255ED}">
      <dgm:prSet/>
      <dgm:spPr/>
      <dgm:t>
        <a:bodyPr/>
        <a:lstStyle/>
        <a:p>
          <a:endParaRPr lang="en-US" sz="4400"/>
        </a:p>
      </dgm:t>
    </dgm:pt>
    <dgm:pt modelId="{DE00F20E-1E66-4EC0-8B37-996D0C1652F2}">
      <dgm:prSet custT="1"/>
      <dgm:spPr/>
      <dgm:t>
        <a:bodyPr/>
        <a:lstStyle/>
        <a:p>
          <a:r>
            <a:rPr lang="en-GB" sz="1800"/>
            <a:t>Easterloughord</a:t>
          </a:r>
          <a:endParaRPr lang="en-US" sz="1800"/>
        </a:p>
      </dgm:t>
    </dgm:pt>
    <dgm:pt modelId="{C2AB3BFA-2DAB-43BF-A6E2-A14003AA5DCB}" type="parTrans" cxnId="{4B337D94-E94E-4FE6-AB65-6E301BB2BF5C}">
      <dgm:prSet/>
      <dgm:spPr/>
      <dgm:t>
        <a:bodyPr/>
        <a:lstStyle/>
        <a:p>
          <a:endParaRPr lang="en-US" sz="4400"/>
        </a:p>
      </dgm:t>
    </dgm:pt>
    <dgm:pt modelId="{7769A993-9A99-49DA-891D-6C3D7C6CB524}" type="sibTrans" cxnId="{4B337D94-E94E-4FE6-AB65-6E301BB2BF5C}">
      <dgm:prSet/>
      <dgm:spPr/>
      <dgm:t>
        <a:bodyPr/>
        <a:lstStyle/>
        <a:p>
          <a:endParaRPr lang="en-US" sz="4400"/>
        </a:p>
      </dgm:t>
    </dgm:pt>
    <dgm:pt modelId="{A9E573DD-89A7-4990-AE8F-34D07AB8BCC6}">
      <dgm:prSet custT="1"/>
      <dgm:spPr/>
      <dgm:t>
        <a:bodyPr/>
        <a:lstStyle/>
        <a:p>
          <a:r>
            <a:rPr lang="en-GB" sz="1800"/>
            <a:t>Oakeat Ber</a:t>
          </a:r>
          <a:endParaRPr lang="en-US" sz="1800"/>
        </a:p>
      </dgm:t>
    </dgm:pt>
    <dgm:pt modelId="{BBB8F167-CBEC-4055-B4EA-53443D2E3590}" type="parTrans" cxnId="{AA509254-98E1-44C7-B27B-EF6DEC633C4E}">
      <dgm:prSet/>
      <dgm:spPr/>
      <dgm:t>
        <a:bodyPr/>
        <a:lstStyle/>
        <a:p>
          <a:endParaRPr lang="en-US" sz="4400"/>
        </a:p>
      </dgm:t>
    </dgm:pt>
    <dgm:pt modelId="{ED84DBEE-08B2-4A8C-B70D-DC0AEE87CE87}" type="sibTrans" cxnId="{AA509254-98E1-44C7-B27B-EF6DEC633C4E}">
      <dgm:prSet/>
      <dgm:spPr/>
      <dgm:t>
        <a:bodyPr/>
        <a:lstStyle/>
        <a:p>
          <a:endParaRPr lang="en-US" sz="4400"/>
        </a:p>
      </dgm:t>
    </dgm:pt>
    <dgm:pt modelId="{558816CD-BE12-4392-916B-138590571D77}" type="pres">
      <dgm:prSet presAssocID="{269416E5-E1AE-4274-980E-324EE641C414}" presName="diagram" presStyleCnt="0">
        <dgm:presLayoutVars>
          <dgm:dir/>
          <dgm:resizeHandles val="exact"/>
        </dgm:presLayoutVars>
      </dgm:prSet>
      <dgm:spPr/>
    </dgm:pt>
    <dgm:pt modelId="{D2BB5BBA-62AA-40A4-AC64-C5682206E1EB}" type="pres">
      <dgm:prSet presAssocID="{4630EAE1-1592-4B61-A14E-A5C45B20617F}" presName="node" presStyleLbl="node1" presStyleIdx="0" presStyleCnt="20">
        <dgm:presLayoutVars>
          <dgm:bulletEnabled val="1"/>
        </dgm:presLayoutVars>
      </dgm:prSet>
      <dgm:spPr/>
    </dgm:pt>
    <dgm:pt modelId="{E28B6ABD-9D0E-40AE-A909-32B02BD8FF09}" type="pres">
      <dgm:prSet presAssocID="{24F44ACD-33B6-4142-8E46-E282C8D9E9C8}" presName="sibTrans" presStyleCnt="0"/>
      <dgm:spPr/>
    </dgm:pt>
    <dgm:pt modelId="{76AC8B10-B3CB-4299-BC3F-6C240F268422}" type="pres">
      <dgm:prSet presAssocID="{C82FFADE-F6AA-473A-9112-4C534AB0405B}" presName="node" presStyleLbl="node1" presStyleIdx="1" presStyleCnt="20" custScaleX="201482">
        <dgm:presLayoutVars>
          <dgm:bulletEnabled val="1"/>
        </dgm:presLayoutVars>
      </dgm:prSet>
      <dgm:spPr/>
    </dgm:pt>
    <dgm:pt modelId="{2A9729CD-B13D-4A8F-AB94-1BE944E7A1FC}" type="pres">
      <dgm:prSet presAssocID="{47E4F67D-C76F-47DF-B1FD-F6F52AC951E9}" presName="sibTrans" presStyleCnt="0"/>
      <dgm:spPr/>
    </dgm:pt>
    <dgm:pt modelId="{961F7702-D926-4938-BC37-FEC7CF582B95}" type="pres">
      <dgm:prSet presAssocID="{B1AF424D-AA9D-4E66-877B-DB41528995F2}" presName="node" presStyleLbl="node1" presStyleIdx="2" presStyleCnt="20">
        <dgm:presLayoutVars>
          <dgm:bulletEnabled val="1"/>
        </dgm:presLayoutVars>
      </dgm:prSet>
      <dgm:spPr/>
    </dgm:pt>
    <dgm:pt modelId="{90B10423-0244-4D34-8634-DCCF6711ADEE}" type="pres">
      <dgm:prSet presAssocID="{CD1F3D15-120B-48BE-9405-859D5C34DC8C}" presName="sibTrans" presStyleCnt="0"/>
      <dgm:spPr/>
    </dgm:pt>
    <dgm:pt modelId="{1D1A5101-9F8C-45AA-BC92-1C6588C1B989}" type="pres">
      <dgm:prSet presAssocID="{88D91C38-9C41-4533-A192-10BB2070C85F}" presName="node" presStyleLbl="node1" presStyleIdx="3" presStyleCnt="20">
        <dgm:presLayoutVars>
          <dgm:bulletEnabled val="1"/>
        </dgm:presLayoutVars>
      </dgm:prSet>
      <dgm:spPr/>
    </dgm:pt>
    <dgm:pt modelId="{3E15267F-A81E-45B1-93FE-DD3922FD6593}" type="pres">
      <dgm:prSet presAssocID="{BF9D9D22-71AE-4107-BDD4-F3DC8EB41C14}" presName="sibTrans" presStyleCnt="0"/>
      <dgm:spPr/>
    </dgm:pt>
    <dgm:pt modelId="{A744C159-FFB5-471F-9E79-26ACC8C36EC8}" type="pres">
      <dgm:prSet presAssocID="{40E4E019-33E3-414E-87D0-ACFC6E211ACA}" presName="node" presStyleLbl="node1" presStyleIdx="4" presStyleCnt="20">
        <dgm:presLayoutVars>
          <dgm:bulletEnabled val="1"/>
        </dgm:presLayoutVars>
      </dgm:prSet>
      <dgm:spPr/>
    </dgm:pt>
    <dgm:pt modelId="{32A93EC5-E1B7-4039-8A82-D642AE6ED044}" type="pres">
      <dgm:prSet presAssocID="{809F29A3-E8E8-4DA9-A53B-7D17C257764E}" presName="sibTrans" presStyleCnt="0"/>
      <dgm:spPr/>
    </dgm:pt>
    <dgm:pt modelId="{3B510AF8-9921-4718-86C3-085F40948370}" type="pres">
      <dgm:prSet presAssocID="{AEEA98E0-99B8-4E94-8082-7DD4205FB955}" presName="node" presStyleLbl="node1" presStyleIdx="5" presStyleCnt="20">
        <dgm:presLayoutVars>
          <dgm:bulletEnabled val="1"/>
        </dgm:presLayoutVars>
      </dgm:prSet>
      <dgm:spPr/>
    </dgm:pt>
    <dgm:pt modelId="{84FA98EE-F7A0-426B-AE6F-78FE487C8B32}" type="pres">
      <dgm:prSet presAssocID="{0164043E-AA98-4557-B5EB-1AE14279EC81}" presName="sibTrans" presStyleCnt="0"/>
      <dgm:spPr/>
    </dgm:pt>
    <dgm:pt modelId="{67BB8B02-57CD-46B4-9925-A8EE46DC3454}" type="pres">
      <dgm:prSet presAssocID="{CEEBEBB8-E878-4887-B040-CA37C075CF59}" presName="node" presStyleLbl="node1" presStyleIdx="6" presStyleCnt="20">
        <dgm:presLayoutVars>
          <dgm:bulletEnabled val="1"/>
        </dgm:presLayoutVars>
      </dgm:prSet>
      <dgm:spPr/>
    </dgm:pt>
    <dgm:pt modelId="{13FF7076-9E7A-4422-9B93-42C13FE9BEB4}" type="pres">
      <dgm:prSet presAssocID="{F420BB1C-C5E8-4A01-A1E8-B71229F51E52}" presName="sibTrans" presStyleCnt="0"/>
      <dgm:spPr/>
    </dgm:pt>
    <dgm:pt modelId="{CC1D41FC-EF9C-4CEB-BF60-9E89CD17EDE4}" type="pres">
      <dgm:prSet presAssocID="{B82E0D41-4D86-46EE-AFA9-138CC4AA1FB2}" presName="node" presStyleLbl="node1" presStyleIdx="7" presStyleCnt="20">
        <dgm:presLayoutVars>
          <dgm:bulletEnabled val="1"/>
        </dgm:presLayoutVars>
      </dgm:prSet>
      <dgm:spPr/>
    </dgm:pt>
    <dgm:pt modelId="{CCB3FE09-F66E-48E6-AD7A-C86E6BD801DC}" type="pres">
      <dgm:prSet presAssocID="{B4D6A395-6B1E-44F8-AC7B-9D7C73DD23F9}" presName="sibTrans" presStyleCnt="0"/>
      <dgm:spPr/>
    </dgm:pt>
    <dgm:pt modelId="{1C2C893E-2403-480B-88EA-9F487597E6D9}" type="pres">
      <dgm:prSet presAssocID="{038AF3D6-9C86-4E04-A105-537803A805CF}" presName="node" presStyleLbl="node1" presStyleIdx="8" presStyleCnt="20">
        <dgm:presLayoutVars>
          <dgm:bulletEnabled val="1"/>
        </dgm:presLayoutVars>
      </dgm:prSet>
      <dgm:spPr/>
    </dgm:pt>
    <dgm:pt modelId="{59038349-4CA4-4982-A6E8-E6C30E75CA76}" type="pres">
      <dgm:prSet presAssocID="{79496AB5-7118-4779-A554-E56BA387B4A9}" presName="sibTrans" presStyleCnt="0"/>
      <dgm:spPr/>
    </dgm:pt>
    <dgm:pt modelId="{04E36CC5-31E8-4E84-93F2-B2602E26E475}" type="pres">
      <dgm:prSet presAssocID="{70189A60-3984-40EA-A6B2-35091707098E}" presName="node" presStyleLbl="node1" presStyleIdx="9" presStyleCnt="20">
        <dgm:presLayoutVars>
          <dgm:bulletEnabled val="1"/>
        </dgm:presLayoutVars>
      </dgm:prSet>
      <dgm:spPr/>
    </dgm:pt>
    <dgm:pt modelId="{72432C13-EF25-488B-AF2C-E3D2B6B16A6E}" type="pres">
      <dgm:prSet presAssocID="{9F52351F-6DD4-4037-8F62-FB1353C5F46F}" presName="sibTrans" presStyleCnt="0"/>
      <dgm:spPr/>
    </dgm:pt>
    <dgm:pt modelId="{97B23D43-5708-4BC4-B0E6-281AD2D6BD1E}" type="pres">
      <dgm:prSet presAssocID="{CF1EE5C4-1D6E-4353-B7B3-173D6484EA25}" presName="node" presStyleLbl="node1" presStyleIdx="10" presStyleCnt="20">
        <dgm:presLayoutVars>
          <dgm:bulletEnabled val="1"/>
        </dgm:presLayoutVars>
      </dgm:prSet>
      <dgm:spPr/>
    </dgm:pt>
    <dgm:pt modelId="{67FCB8EB-6AB2-425C-B95B-F7EEDC93BA0E}" type="pres">
      <dgm:prSet presAssocID="{BF939B90-8E7B-400B-A660-30C25E8689D1}" presName="sibTrans" presStyleCnt="0"/>
      <dgm:spPr/>
    </dgm:pt>
    <dgm:pt modelId="{5E058C62-3C01-49B4-A430-FCA822BE4F17}" type="pres">
      <dgm:prSet presAssocID="{424B45BA-1257-44E9-AD50-1212388030FB}" presName="node" presStyleLbl="node1" presStyleIdx="11" presStyleCnt="20">
        <dgm:presLayoutVars>
          <dgm:bulletEnabled val="1"/>
        </dgm:presLayoutVars>
      </dgm:prSet>
      <dgm:spPr/>
    </dgm:pt>
    <dgm:pt modelId="{3CD00ECE-6FD1-4B91-A857-7FAABC3FCE31}" type="pres">
      <dgm:prSet presAssocID="{B31BB235-CDC6-4326-9CAD-76820F89298E}" presName="sibTrans" presStyleCnt="0"/>
      <dgm:spPr/>
    </dgm:pt>
    <dgm:pt modelId="{A32F272D-A6AB-4EF5-A79D-B4EF305ADF15}" type="pres">
      <dgm:prSet presAssocID="{4E025E07-0BC5-4506-B53B-CECBF8DF7EBF}" presName="node" presStyleLbl="node1" presStyleIdx="12" presStyleCnt="20">
        <dgm:presLayoutVars>
          <dgm:bulletEnabled val="1"/>
        </dgm:presLayoutVars>
      </dgm:prSet>
      <dgm:spPr/>
    </dgm:pt>
    <dgm:pt modelId="{942B6E15-2443-4957-A0BE-0383DF709128}" type="pres">
      <dgm:prSet presAssocID="{C257CB9E-CC6C-4D08-A125-3161A75D0F23}" presName="sibTrans" presStyleCnt="0"/>
      <dgm:spPr/>
    </dgm:pt>
    <dgm:pt modelId="{158BE4C1-1FC6-4385-910E-78D0777744D0}" type="pres">
      <dgm:prSet presAssocID="{C01B3424-565D-4220-B9D8-AA599811A051}" presName="node" presStyleLbl="node1" presStyleIdx="13" presStyleCnt="20">
        <dgm:presLayoutVars>
          <dgm:bulletEnabled val="1"/>
        </dgm:presLayoutVars>
      </dgm:prSet>
      <dgm:spPr/>
    </dgm:pt>
    <dgm:pt modelId="{ED21969D-7882-498C-A580-89F6860BE187}" type="pres">
      <dgm:prSet presAssocID="{92679E01-4A3B-4236-AE27-FB75F4B69E6C}" presName="sibTrans" presStyleCnt="0"/>
      <dgm:spPr/>
    </dgm:pt>
    <dgm:pt modelId="{B1F811E8-28B1-468A-8D22-CF1DA949435A}" type="pres">
      <dgm:prSet presAssocID="{3BBF03D0-117C-4560-B3BE-CD62B1D2010D}" presName="node" presStyleLbl="node1" presStyleIdx="14" presStyleCnt="20">
        <dgm:presLayoutVars>
          <dgm:bulletEnabled val="1"/>
        </dgm:presLayoutVars>
      </dgm:prSet>
      <dgm:spPr/>
    </dgm:pt>
    <dgm:pt modelId="{5FBBBC66-670B-4B31-A0F3-825B28B93227}" type="pres">
      <dgm:prSet presAssocID="{77F550B1-5FA0-4C4D-B2CE-F274905AB99C}" presName="sibTrans" presStyleCnt="0"/>
      <dgm:spPr/>
    </dgm:pt>
    <dgm:pt modelId="{F5576BBB-1134-4DBA-80B4-DE6B2A61E8CD}" type="pres">
      <dgm:prSet presAssocID="{176FD919-3630-4096-82E9-B9C92107F5C5}" presName="node" presStyleLbl="node1" presStyleIdx="15" presStyleCnt="20">
        <dgm:presLayoutVars>
          <dgm:bulletEnabled val="1"/>
        </dgm:presLayoutVars>
      </dgm:prSet>
      <dgm:spPr/>
    </dgm:pt>
    <dgm:pt modelId="{A04ED746-F257-4FB7-8172-81D4F518CDCC}" type="pres">
      <dgm:prSet presAssocID="{77989272-D17E-4286-8A2A-D59A90819E42}" presName="sibTrans" presStyleCnt="0"/>
      <dgm:spPr/>
    </dgm:pt>
    <dgm:pt modelId="{DA5C1822-9CD3-46FA-997F-AD2C3C53B66C}" type="pres">
      <dgm:prSet presAssocID="{17F5940C-1C01-43EC-BCE4-D4A247AC2A31}" presName="node" presStyleLbl="node1" presStyleIdx="16" presStyleCnt="20">
        <dgm:presLayoutVars>
          <dgm:bulletEnabled val="1"/>
        </dgm:presLayoutVars>
      </dgm:prSet>
      <dgm:spPr/>
    </dgm:pt>
    <dgm:pt modelId="{30BF960A-EEBE-4BC0-9643-F73C26F8A524}" type="pres">
      <dgm:prSet presAssocID="{97884338-5409-494A-9B77-E6A33295B5D1}" presName="sibTrans" presStyleCnt="0"/>
      <dgm:spPr/>
    </dgm:pt>
    <dgm:pt modelId="{A3AD6694-E202-4B14-A30E-76E17E5DA75F}" type="pres">
      <dgm:prSet presAssocID="{850F5EF6-F887-47BB-BCF4-1128AD039116}" presName="node" presStyleLbl="node1" presStyleIdx="17" presStyleCnt="20">
        <dgm:presLayoutVars>
          <dgm:bulletEnabled val="1"/>
        </dgm:presLayoutVars>
      </dgm:prSet>
      <dgm:spPr/>
    </dgm:pt>
    <dgm:pt modelId="{34B0F048-0DA8-4D0B-ABA8-1F6A31C31FB7}" type="pres">
      <dgm:prSet presAssocID="{0AF3BB03-AC6B-4736-B001-06C581C8ED19}" presName="sibTrans" presStyleCnt="0"/>
      <dgm:spPr/>
    </dgm:pt>
    <dgm:pt modelId="{2464AC75-A610-40D7-A66F-EC78C23BE730}" type="pres">
      <dgm:prSet presAssocID="{DE00F20E-1E66-4EC0-8B37-996D0C1652F2}" presName="node" presStyleLbl="node1" presStyleIdx="18" presStyleCnt="20">
        <dgm:presLayoutVars>
          <dgm:bulletEnabled val="1"/>
        </dgm:presLayoutVars>
      </dgm:prSet>
      <dgm:spPr/>
    </dgm:pt>
    <dgm:pt modelId="{08040135-272F-49D4-80D3-E2F01463184D}" type="pres">
      <dgm:prSet presAssocID="{7769A993-9A99-49DA-891D-6C3D7C6CB524}" presName="sibTrans" presStyleCnt="0"/>
      <dgm:spPr/>
    </dgm:pt>
    <dgm:pt modelId="{6CED0AEF-8CC1-4D57-8946-996A206E2843}" type="pres">
      <dgm:prSet presAssocID="{A9E573DD-89A7-4990-AE8F-34D07AB8BCC6}" presName="node" presStyleLbl="node1" presStyleIdx="19" presStyleCnt="20">
        <dgm:presLayoutVars>
          <dgm:bulletEnabled val="1"/>
        </dgm:presLayoutVars>
      </dgm:prSet>
      <dgm:spPr/>
    </dgm:pt>
  </dgm:ptLst>
  <dgm:cxnLst>
    <dgm:cxn modelId="{C0E27301-4EFA-4C7E-BAF4-E3EC0C9CBE20}" type="presOf" srcId="{038AF3D6-9C86-4E04-A105-537803A805CF}" destId="{1C2C893E-2403-480B-88EA-9F487597E6D9}" srcOrd="0" destOrd="0" presId="urn:microsoft.com/office/officeart/2005/8/layout/default"/>
    <dgm:cxn modelId="{5570160C-45D6-4F99-AF93-AAF06786119B}" type="presOf" srcId="{B82E0D41-4D86-46EE-AFA9-138CC4AA1FB2}" destId="{CC1D41FC-EF9C-4CEB-BF60-9E89CD17EDE4}" srcOrd="0" destOrd="0" presId="urn:microsoft.com/office/officeart/2005/8/layout/default"/>
    <dgm:cxn modelId="{3A9BAB0D-A591-44B4-BF9E-AC79C768BEF4}" type="presOf" srcId="{88D91C38-9C41-4533-A192-10BB2070C85F}" destId="{1D1A5101-9F8C-45AA-BC92-1C6588C1B989}" srcOrd="0" destOrd="0" presId="urn:microsoft.com/office/officeart/2005/8/layout/default"/>
    <dgm:cxn modelId="{91B35513-E29E-421A-95ED-A4ECF68D43EC}" type="presOf" srcId="{4E025E07-0BC5-4506-B53B-CECBF8DF7EBF}" destId="{A32F272D-A6AB-4EF5-A79D-B4EF305ADF15}" srcOrd="0" destOrd="0" presId="urn:microsoft.com/office/officeart/2005/8/layout/default"/>
    <dgm:cxn modelId="{E64AB514-8B5A-48D4-8F3B-A32CEA53BAB3}" type="presOf" srcId="{269416E5-E1AE-4274-980E-324EE641C414}" destId="{558816CD-BE12-4392-916B-138590571D77}" srcOrd="0" destOrd="0" presId="urn:microsoft.com/office/officeart/2005/8/layout/default"/>
    <dgm:cxn modelId="{A6AA681B-56C7-4C54-983F-35E6DD0C9579}" type="presOf" srcId="{A9E573DD-89A7-4990-AE8F-34D07AB8BCC6}" destId="{6CED0AEF-8CC1-4D57-8946-996A206E2843}" srcOrd="0" destOrd="0" presId="urn:microsoft.com/office/officeart/2005/8/layout/default"/>
    <dgm:cxn modelId="{C6F73720-0D39-4AB9-9426-2D2B3DB0BA50}" srcId="{269416E5-E1AE-4274-980E-324EE641C414}" destId="{CEEBEBB8-E878-4887-B040-CA37C075CF59}" srcOrd="6" destOrd="0" parTransId="{A216546E-F035-451D-B342-CBE158A64719}" sibTransId="{F420BB1C-C5E8-4A01-A1E8-B71229F51E52}"/>
    <dgm:cxn modelId="{80EC8D22-4477-41AF-801B-D4427BBF1ED6}" type="presOf" srcId="{70189A60-3984-40EA-A6B2-35091707098E}" destId="{04E36CC5-31E8-4E84-93F2-B2602E26E475}" srcOrd="0" destOrd="0" presId="urn:microsoft.com/office/officeart/2005/8/layout/default"/>
    <dgm:cxn modelId="{D81EB928-96DC-44D6-AACC-0CB29E90761A}" type="presOf" srcId="{850F5EF6-F887-47BB-BCF4-1128AD039116}" destId="{A3AD6694-E202-4B14-A30E-76E17E5DA75F}" srcOrd="0" destOrd="0" presId="urn:microsoft.com/office/officeart/2005/8/layout/default"/>
    <dgm:cxn modelId="{2B526B32-6279-4AB3-BB8F-AEF0F6027783}" srcId="{269416E5-E1AE-4274-980E-324EE641C414}" destId="{CF1EE5C4-1D6E-4353-B7B3-173D6484EA25}" srcOrd="10" destOrd="0" parTransId="{398CE362-20EE-4902-AA51-6495FD586410}" sibTransId="{BF939B90-8E7B-400B-A660-30C25E8689D1}"/>
    <dgm:cxn modelId="{3B33B03B-06BA-4429-A430-58A6DB58D817}" type="presOf" srcId="{DE00F20E-1E66-4EC0-8B37-996D0C1652F2}" destId="{2464AC75-A610-40D7-A66F-EC78C23BE730}" srcOrd="0" destOrd="0" presId="urn:microsoft.com/office/officeart/2005/8/layout/default"/>
    <dgm:cxn modelId="{9B99783E-36FD-47A9-B8C4-41D4BE665D36}" type="presOf" srcId="{4630EAE1-1592-4B61-A14E-A5C45B20617F}" destId="{D2BB5BBA-62AA-40A4-AC64-C5682206E1EB}" srcOrd="0" destOrd="0" presId="urn:microsoft.com/office/officeart/2005/8/layout/default"/>
    <dgm:cxn modelId="{5B06EB3E-E6A0-4A5E-A674-280B7488908A}" srcId="{269416E5-E1AE-4274-980E-324EE641C414}" destId="{88D91C38-9C41-4533-A192-10BB2070C85F}" srcOrd="3" destOrd="0" parTransId="{6E0A6AE4-4225-4E08-88AA-A9A73097B256}" sibTransId="{BF9D9D22-71AE-4107-BDD4-F3DC8EB41C14}"/>
    <dgm:cxn modelId="{4FCEAF5B-7435-4FCA-83F7-63B32E2255ED}" srcId="{269416E5-E1AE-4274-980E-324EE641C414}" destId="{850F5EF6-F887-47BB-BCF4-1128AD039116}" srcOrd="17" destOrd="0" parTransId="{DB39AFB3-13D2-4444-9056-EA786CCA1DC2}" sibTransId="{0AF3BB03-AC6B-4736-B001-06C581C8ED19}"/>
    <dgm:cxn modelId="{24884E45-5FF5-48B9-986E-E3E68581E719}" srcId="{269416E5-E1AE-4274-980E-324EE641C414}" destId="{176FD919-3630-4096-82E9-B9C92107F5C5}" srcOrd="15" destOrd="0" parTransId="{31DE1F8B-9CCD-4876-A239-5CB557553ACE}" sibTransId="{77989272-D17E-4286-8A2A-D59A90819E42}"/>
    <dgm:cxn modelId="{4441604F-3805-41B4-A744-EE865DCB4A9C}" type="presOf" srcId="{C82FFADE-F6AA-473A-9112-4C534AB0405B}" destId="{76AC8B10-B3CB-4299-BC3F-6C240F268422}" srcOrd="0" destOrd="0" presId="urn:microsoft.com/office/officeart/2005/8/layout/default"/>
    <dgm:cxn modelId="{0E84DB70-B058-49FC-BA7D-D89802B5EC8A}" type="presOf" srcId="{AEEA98E0-99B8-4E94-8082-7DD4205FB955}" destId="{3B510AF8-9921-4718-86C3-085F40948370}" srcOrd="0" destOrd="0" presId="urn:microsoft.com/office/officeart/2005/8/layout/default"/>
    <dgm:cxn modelId="{21142B72-8428-4258-BDD8-589DF189AFBE}" type="presOf" srcId="{40E4E019-33E3-414E-87D0-ACFC6E211ACA}" destId="{A744C159-FFB5-471F-9E79-26ACC8C36EC8}" srcOrd="0" destOrd="0" presId="urn:microsoft.com/office/officeart/2005/8/layout/default"/>
    <dgm:cxn modelId="{AA509254-98E1-44C7-B27B-EF6DEC633C4E}" srcId="{269416E5-E1AE-4274-980E-324EE641C414}" destId="{A9E573DD-89A7-4990-AE8F-34D07AB8BCC6}" srcOrd="19" destOrd="0" parTransId="{BBB8F167-CBEC-4055-B4EA-53443D2E3590}" sibTransId="{ED84DBEE-08B2-4A8C-B70D-DC0AEE87CE87}"/>
    <dgm:cxn modelId="{A42DD074-B5B8-427C-918E-647E373BE162}" srcId="{269416E5-E1AE-4274-980E-324EE641C414}" destId="{4630EAE1-1592-4B61-A14E-A5C45B20617F}" srcOrd="0" destOrd="0" parTransId="{2B5EC932-1589-4CC3-990C-51FEEC14411E}" sibTransId="{24F44ACD-33B6-4142-8E46-E282C8D9E9C8}"/>
    <dgm:cxn modelId="{6D8A2C75-5F27-4584-8EB8-B88424646F75}" type="presOf" srcId="{CF1EE5C4-1D6E-4353-B7B3-173D6484EA25}" destId="{97B23D43-5708-4BC4-B0E6-281AD2D6BD1E}" srcOrd="0" destOrd="0" presId="urn:microsoft.com/office/officeart/2005/8/layout/default"/>
    <dgm:cxn modelId="{965F4875-BAC2-4BDB-A09F-4B4585792B60}" srcId="{269416E5-E1AE-4274-980E-324EE641C414}" destId="{4E025E07-0BC5-4506-B53B-CECBF8DF7EBF}" srcOrd="12" destOrd="0" parTransId="{D7A66275-DEB7-4F3D-A49C-37C9BBF686E9}" sibTransId="{C257CB9E-CC6C-4D08-A125-3161A75D0F23}"/>
    <dgm:cxn modelId="{8B285E78-828C-4717-BD75-2CAF97500B76}" srcId="{269416E5-E1AE-4274-980E-324EE641C414}" destId="{70189A60-3984-40EA-A6B2-35091707098E}" srcOrd="9" destOrd="0" parTransId="{D55EEACE-DB3C-485F-984C-EE978FC1BEC3}" sibTransId="{9F52351F-6DD4-4037-8F62-FB1353C5F46F}"/>
    <dgm:cxn modelId="{16429179-9CFE-494F-BC11-0B9F8C199379}" srcId="{269416E5-E1AE-4274-980E-324EE641C414}" destId="{C01B3424-565D-4220-B9D8-AA599811A051}" srcOrd="13" destOrd="0" parTransId="{18CD41FE-EC2F-432D-8443-150FE985C9DB}" sibTransId="{92679E01-4A3B-4236-AE27-FB75F4B69E6C}"/>
    <dgm:cxn modelId="{8743D57F-24BA-4976-B98B-4EF32BEFDC76}" type="presOf" srcId="{C01B3424-565D-4220-B9D8-AA599811A051}" destId="{158BE4C1-1FC6-4385-910E-78D0777744D0}" srcOrd="0" destOrd="0" presId="urn:microsoft.com/office/officeart/2005/8/layout/default"/>
    <dgm:cxn modelId="{A4F96288-E8D0-4E1C-92CD-5D3A24F4FF46}" type="presOf" srcId="{17F5940C-1C01-43EC-BCE4-D4A247AC2A31}" destId="{DA5C1822-9CD3-46FA-997F-AD2C3C53B66C}" srcOrd="0" destOrd="0" presId="urn:microsoft.com/office/officeart/2005/8/layout/default"/>
    <dgm:cxn modelId="{0B80A388-A09A-41F1-8745-3E2053A58953}" type="presOf" srcId="{3BBF03D0-117C-4560-B3BE-CD62B1D2010D}" destId="{B1F811E8-28B1-468A-8D22-CF1DA949435A}" srcOrd="0" destOrd="0" presId="urn:microsoft.com/office/officeart/2005/8/layout/default"/>
    <dgm:cxn modelId="{81354289-4331-4326-8B3E-235A693EEE97}" srcId="{269416E5-E1AE-4274-980E-324EE641C414}" destId="{B1AF424D-AA9D-4E66-877B-DB41528995F2}" srcOrd="2" destOrd="0" parTransId="{673E3066-5E32-4C21-A5F4-4D72A5F66A19}" sibTransId="{CD1F3D15-120B-48BE-9405-859D5C34DC8C}"/>
    <dgm:cxn modelId="{A17FE58D-9A95-4066-AB94-DCCC071CD63D}" srcId="{269416E5-E1AE-4274-980E-324EE641C414}" destId="{424B45BA-1257-44E9-AD50-1212388030FB}" srcOrd="11" destOrd="0" parTransId="{E2518AC6-3693-40B6-B03D-D06A3CCF1CE1}" sibTransId="{B31BB235-CDC6-4326-9CAD-76820F89298E}"/>
    <dgm:cxn modelId="{E983D28E-69BA-420A-93A0-E481C551A89D}" srcId="{269416E5-E1AE-4274-980E-324EE641C414}" destId="{B82E0D41-4D86-46EE-AFA9-138CC4AA1FB2}" srcOrd="7" destOrd="0" parTransId="{4C5C7272-C48F-4613-B912-96CD41527C59}" sibTransId="{B4D6A395-6B1E-44F8-AC7B-9D7C73DD23F9}"/>
    <dgm:cxn modelId="{602D3294-A469-43FE-88BF-E9B971E2BF6E}" srcId="{269416E5-E1AE-4274-980E-324EE641C414}" destId="{AEEA98E0-99B8-4E94-8082-7DD4205FB955}" srcOrd="5" destOrd="0" parTransId="{545B82BB-CE73-4EF4-9C1A-A08EDC9E4D0E}" sibTransId="{0164043E-AA98-4557-B5EB-1AE14279EC81}"/>
    <dgm:cxn modelId="{4B337D94-E94E-4FE6-AB65-6E301BB2BF5C}" srcId="{269416E5-E1AE-4274-980E-324EE641C414}" destId="{DE00F20E-1E66-4EC0-8B37-996D0C1652F2}" srcOrd="18" destOrd="0" parTransId="{C2AB3BFA-2DAB-43BF-A6E2-A14003AA5DCB}" sibTransId="{7769A993-9A99-49DA-891D-6C3D7C6CB524}"/>
    <dgm:cxn modelId="{DC1F6BA7-6D50-48F2-A871-47CCCF1FEF2B}" srcId="{269416E5-E1AE-4274-980E-324EE641C414}" destId="{C82FFADE-F6AA-473A-9112-4C534AB0405B}" srcOrd="1" destOrd="0" parTransId="{BA0321BE-B226-4E39-9D96-67383C7F5191}" sibTransId="{47E4F67D-C76F-47DF-B1FD-F6F52AC951E9}"/>
    <dgm:cxn modelId="{A5321FBC-3331-40F6-899E-48F39A3A06DE}" srcId="{269416E5-E1AE-4274-980E-324EE641C414}" destId="{40E4E019-33E3-414E-87D0-ACFC6E211ACA}" srcOrd="4" destOrd="0" parTransId="{808687A2-5249-40EC-8AD5-A87D3631D725}" sibTransId="{809F29A3-E8E8-4DA9-A53B-7D17C257764E}"/>
    <dgm:cxn modelId="{25CADABD-30C2-4092-823E-C323DC9CA9E7}" srcId="{269416E5-E1AE-4274-980E-324EE641C414}" destId="{17F5940C-1C01-43EC-BCE4-D4A247AC2A31}" srcOrd="16" destOrd="0" parTransId="{70E41AA1-2566-45D6-9B06-2C86C1D49FB7}" sibTransId="{97884338-5409-494A-9B77-E6A33295B5D1}"/>
    <dgm:cxn modelId="{6B8F6DC1-C4D7-476C-A379-C22409E97B5F}" type="presOf" srcId="{B1AF424D-AA9D-4E66-877B-DB41528995F2}" destId="{961F7702-D926-4938-BC37-FEC7CF582B95}" srcOrd="0" destOrd="0" presId="urn:microsoft.com/office/officeart/2005/8/layout/default"/>
    <dgm:cxn modelId="{C84D75C5-69C5-484E-BAA1-E1E3A03A1864}" type="presOf" srcId="{CEEBEBB8-E878-4887-B040-CA37C075CF59}" destId="{67BB8B02-57CD-46B4-9925-A8EE46DC3454}" srcOrd="0" destOrd="0" presId="urn:microsoft.com/office/officeart/2005/8/layout/default"/>
    <dgm:cxn modelId="{8A172AC6-2B52-4991-B490-0DABE1DA8FE4}" type="presOf" srcId="{424B45BA-1257-44E9-AD50-1212388030FB}" destId="{5E058C62-3C01-49B4-A430-FCA822BE4F17}" srcOrd="0" destOrd="0" presId="urn:microsoft.com/office/officeart/2005/8/layout/default"/>
    <dgm:cxn modelId="{CBD3A8C7-115A-41EB-B4A6-7C3B0431CC7C}" srcId="{269416E5-E1AE-4274-980E-324EE641C414}" destId="{3BBF03D0-117C-4560-B3BE-CD62B1D2010D}" srcOrd="14" destOrd="0" parTransId="{5282C3C8-706C-4911-BB8D-0E9296E63260}" sibTransId="{77F550B1-5FA0-4C4D-B2CE-F274905AB99C}"/>
    <dgm:cxn modelId="{0749C3E8-C8BB-492A-8E0B-5AFA00337D0B}" type="presOf" srcId="{176FD919-3630-4096-82E9-B9C92107F5C5}" destId="{F5576BBB-1134-4DBA-80B4-DE6B2A61E8CD}" srcOrd="0" destOrd="0" presId="urn:microsoft.com/office/officeart/2005/8/layout/default"/>
    <dgm:cxn modelId="{2DC714EA-96C7-40E8-9CE7-42D0B91BE755}" srcId="{269416E5-E1AE-4274-980E-324EE641C414}" destId="{038AF3D6-9C86-4E04-A105-537803A805CF}" srcOrd="8" destOrd="0" parTransId="{55E62124-7301-47D2-A97D-F4D2A47D57FC}" sibTransId="{79496AB5-7118-4779-A554-E56BA387B4A9}"/>
    <dgm:cxn modelId="{EE869CC1-9615-48A5-B6FB-B91B7E4B0D76}" type="presParOf" srcId="{558816CD-BE12-4392-916B-138590571D77}" destId="{D2BB5BBA-62AA-40A4-AC64-C5682206E1EB}" srcOrd="0" destOrd="0" presId="urn:microsoft.com/office/officeart/2005/8/layout/default"/>
    <dgm:cxn modelId="{0E87C044-AFD6-450E-AED4-3F4601CDD34C}" type="presParOf" srcId="{558816CD-BE12-4392-916B-138590571D77}" destId="{E28B6ABD-9D0E-40AE-A909-32B02BD8FF09}" srcOrd="1" destOrd="0" presId="urn:microsoft.com/office/officeart/2005/8/layout/default"/>
    <dgm:cxn modelId="{41A79EDB-942C-4A4A-865F-8CBBB471410A}" type="presParOf" srcId="{558816CD-BE12-4392-916B-138590571D77}" destId="{76AC8B10-B3CB-4299-BC3F-6C240F268422}" srcOrd="2" destOrd="0" presId="urn:microsoft.com/office/officeart/2005/8/layout/default"/>
    <dgm:cxn modelId="{204AF9C7-B0E8-4B04-9B52-7970C61CE6A8}" type="presParOf" srcId="{558816CD-BE12-4392-916B-138590571D77}" destId="{2A9729CD-B13D-4A8F-AB94-1BE944E7A1FC}" srcOrd="3" destOrd="0" presId="urn:microsoft.com/office/officeart/2005/8/layout/default"/>
    <dgm:cxn modelId="{4ED55538-CBF6-4490-B0B4-E28A26D639F1}" type="presParOf" srcId="{558816CD-BE12-4392-916B-138590571D77}" destId="{961F7702-D926-4938-BC37-FEC7CF582B95}" srcOrd="4" destOrd="0" presId="urn:microsoft.com/office/officeart/2005/8/layout/default"/>
    <dgm:cxn modelId="{0704EEF4-563F-4E7D-B8B4-DE5CAD3D6759}" type="presParOf" srcId="{558816CD-BE12-4392-916B-138590571D77}" destId="{90B10423-0244-4D34-8634-DCCF6711ADEE}" srcOrd="5" destOrd="0" presId="urn:microsoft.com/office/officeart/2005/8/layout/default"/>
    <dgm:cxn modelId="{F540D0BC-189A-4F2A-8FDC-77D9590338CC}" type="presParOf" srcId="{558816CD-BE12-4392-916B-138590571D77}" destId="{1D1A5101-9F8C-45AA-BC92-1C6588C1B989}" srcOrd="6" destOrd="0" presId="urn:microsoft.com/office/officeart/2005/8/layout/default"/>
    <dgm:cxn modelId="{9C1E4065-D7D3-4EA0-A4B0-AC3D4062CE5C}" type="presParOf" srcId="{558816CD-BE12-4392-916B-138590571D77}" destId="{3E15267F-A81E-45B1-93FE-DD3922FD6593}" srcOrd="7" destOrd="0" presId="urn:microsoft.com/office/officeart/2005/8/layout/default"/>
    <dgm:cxn modelId="{A7CC77A1-2C3C-4411-9444-34691057165E}" type="presParOf" srcId="{558816CD-BE12-4392-916B-138590571D77}" destId="{A744C159-FFB5-471F-9E79-26ACC8C36EC8}" srcOrd="8" destOrd="0" presId="urn:microsoft.com/office/officeart/2005/8/layout/default"/>
    <dgm:cxn modelId="{024E6400-1C17-46E0-84F4-869A6D0FB272}" type="presParOf" srcId="{558816CD-BE12-4392-916B-138590571D77}" destId="{32A93EC5-E1B7-4039-8A82-D642AE6ED044}" srcOrd="9" destOrd="0" presId="urn:microsoft.com/office/officeart/2005/8/layout/default"/>
    <dgm:cxn modelId="{91FE3E8A-9AEB-4811-9DF9-80FAB29402AB}" type="presParOf" srcId="{558816CD-BE12-4392-916B-138590571D77}" destId="{3B510AF8-9921-4718-86C3-085F40948370}" srcOrd="10" destOrd="0" presId="urn:microsoft.com/office/officeart/2005/8/layout/default"/>
    <dgm:cxn modelId="{DC9401F9-8CC2-493E-8BC1-2B44B81FB7CE}" type="presParOf" srcId="{558816CD-BE12-4392-916B-138590571D77}" destId="{84FA98EE-F7A0-426B-AE6F-78FE487C8B32}" srcOrd="11" destOrd="0" presId="urn:microsoft.com/office/officeart/2005/8/layout/default"/>
    <dgm:cxn modelId="{D394EA76-4AEB-49C8-88E8-B37A978E98BF}" type="presParOf" srcId="{558816CD-BE12-4392-916B-138590571D77}" destId="{67BB8B02-57CD-46B4-9925-A8EE46DC3454}" srcOrd="12" destOrd="0" presId="urn:microsoft.com/office/officeart/2005/8/layout/default"/>
    <dgm:cxn modelId="{DA0EF4E8-1FAE-4F37-A9B5-F049CB7FFE5D}" type="presParOf" srcId="{558816CD-BE12-4392-916B-138590571D77}" destId="{13FF7076-9E7A-4422-9B93-42C13FE9BEB4}" srcOrd="13" destOrd="0" presId="urn:microsoft.com/office/officeart/2005/8/layout/default"/>
    <dgm:cxn modelId="{46290ED8-764C-42BA-8656-C2B712CE2180}" type="presParOf" srcId="{558816CD-BE12-4392-916B-138590571D77}" destId="{CC1D41FC-EF9C-4CEB-BF60-9E89CD17EDE4}" srcOrd="14" destOrd="0" presId="urn:microsoft.com/office/officeart/2005/8/layout/default"/>
    <dgm:cxn modelId="{2F6F586D-7385-4AE2-A826-5995BDAB9CF8}" type="presParOf" srcId="{558816CD-BE12-4392-916B-138590571D77}" destId="{CCB3FE09-F66E-48E6-AD7A-C86E6BD801DC}" srcOrd="15" destOrd="0" presId="urn:microsoft.com/office/officeart/2005/8/layout/default"/>
    <dgm:cxn modelId="{3FDD6E4B-0D36-4FF0-9393-0998B3F91B83}" type="presParOf" srcId="{558816CD-BE12-4392-916B-138590571D77}" destId="{1C2C893E-2403-480B-88EA-9F487597E6D9}" srcOrd="16" destOrd="0" presId="urn:microsoft.com/office/officeart/2005/8/layout/default"/>
    <dgm:cxn modelId="{3BA0AFE4-41C0-40F8-949C-681BB229EA12}" type="presParOf" srcId="{558816CD-BE12-4392-916B-138590571D77}" destId="{59038349-4CA4-4982-A6E8-E6C30E75CA76}" srcOrd="17" destOrd="0" presId="urn:microsoft.com/office/officeart/2005/8/layout/default"/>
    <dgm:cxn modelId="{5F4A79BF-4970-48E0-90F6-D79F6F8100F8}" type="presParOf" srcId="{558816CD-BE12-4392-916B-138590571D77}" destId="{04E36CC5-31E8-4E84-93F2-B2602E26E475}" srcOrd="18" destOrd="0" presId="urn:microsoft.com/office/officeart/2005/8/layout/default"/>
    <dgm:cxn modelId="{17F9B848-0077-4459-AA51-135721E03E3A}" type="presParOf" srcId="{558816CD-BE12-4392-916B-138590571D77}" destId="{72432C13-EF25-488B-AF2C-E3D2B6B16A6E}" srcOrd="19" destOrd="0" presId="urn:microsoft.com/office/officeart/2005/8/layout/default"/>
    <dgm:cxn modelId="{F0031ABE-DCF4-4C7D-9B2A-3AD84C4F21B3}" type="presParOf" srcId="{558816CD-BE12-4392-916B-138590571D77}" destId="{97B23D43-5708-4BC4-B0E6-281AD2D6BD1E}" srcOrd="20" destOrd="0" presId="urn:microsoft.com/office/officeart/2005/8/layout/default"/>
    <dgm:cxn modelId="{C799201E-A6BD-4C3B-8079-C8466C4F395E}" type="presParOf" srcId="{558816CD-BE12-4392-916B-138590571D77}" destId="{67FCB8EB-6AB2-425C-B95B-F7EEDC93BA0E}" srcOrd="21" destOrd="0" presId="urn:microsoft.com/office/officeart/2005/8/layout/default"/>
    <dgm:cxn modelId="{78494A3C-1273-4EC1-86A2-FC0716082430}" type="presParOf" srcId="{558816CD-BE12-4392-916B-138590571D77}" destId="{5E058C62-3C01-49B4-A430-FCA822BE4F17}" srcOrd="22" destOrd="0" presId="urn:microsoft.com/office/officeart/2005/8/layout/default"/>
    <dgm:cxn modelId="{C458D357-DBDA-4638-8AD3-7BAF5CBBBF2C}" type="presParOf" srcId="{558816CD-BE12-4392-916B-138590571D77}" destId="{3CD00ECE-6FD1-4B91-A857-7FAABC3FCE31}" srcOrd="23" destOrd="0" presId="urn:microsoft.com/office/officeart/2005/8/layout/default"/>
    <dgm:cxn modelId="{188C4A7B-3576-4F2B-A450-1D0902A2361B}" type="presParOf" srcId="{558816CD-BE12-4392-916B-138590571D77}" destId="{A32F272D-A6AB-4EF5-A79D-B4EF305ADF15}" srcOrd="24" destOrd="0" presId="urn:microsoft.com/office/officeart/2005/8/layout/default"/>
    <dgm:cxn modelId="{8EF1BA3B-BAA4-4247-ADE9-D6039E315C65}" type="presParOf" srcId="{558816CD-BE12-4392-916B-138590571D77}" destId="{942B6E15-2443-4957-A0BE-0383DF709128}" srcOrd="25" destOrd="0" presId="urn:microsoft.com/office/officeart/2005/8/layout/default"/>
    <dgm:cxn modelId="{1AD048A9-F4D1-4BDF-BAB1-FE3943E8D424}" type="presParOf" srcId="{558816CD-BE12-4392-916B-138590571D77}" destId="{158BE4C1-1FC6-4385-910E-78D0777744D0}" srcOrd="26" destOrd="0" presId="urn:microsoft.com/office/officeart/2005/8/layout/default"/>
    <dgm:cxn modelId="{9E7CF243-4697-4092-A178-4E97AEF74C7A}" type="presParOf" srcId="{558816CD-BE12-4392-916B-138590571D77}" destId="{ED21969D-7882-498C-A580-89F6860BE187}" srcOrd="27" destOrd="0" presId="urn:microsoft.com/office/officeart/2005/8/layout/default"/>
    <dgm:cxn modelId="{A152B4B9-CCCC-4B0D-96D5-50376CF2111C}" type="presParOf" srcId="{558816CD-BE12-4392-916B-138590571D77}" destId="{B1F811E8-28B1-468A-8D22-CF1DA949435A}" srcOrd="28" destOrd="0" presId="urn:microsoft.com/office/officeart/2005/8/layout/default"/>
    <dgm:cxn modelId="{6FDFAB53-4F35-4DC7-AFAD-980024C08984}" type="presParOf" srcId="{558816CD-BE12-4392-916B-138590571D77}" destId="{5FBBBC66-670B-4B31-A0F3-825B28B93227}" srcOrd="29" destOrd="0" presId="urn:microsoft.com/office/officeart/2005/8/layout/default"/>
    <dgm:cxn modelId="{B85EE328-C39A-4922-9CDD-E891DCD07919}" type="presParOf" srcId="{558816CD-BE12-4392-916B-138590571D77}" destId="{F5576BBB-1134-4DBA-80B4-DE6B2A61E8CD}" srcOrd="30" destOrd="0" presId="urn:microsoft.com/office/officeart/2005/8/layout/default"/>
    <dgm:cxn modelId="{7DF28156-BEED-4862-B15A-2CC8B7646BB3}" type="presParOf" srcId="{558816CD-BE12-4392-916B-138590571D77}" destId="{A04ED746-F257-4FB7-8172-81D4F518CDCC}" srcOrd="31" destOrd="0" presId="urn:microsoft.com/office/officeart/2005/8/layout/default"/>
    <dgm:cxn modelId="{E516F44D-0282-48C2-8FDE-DCA582889FFB}" type="presParOf" srcId="{558816CD-BE12-4392-916B-138590571D77}" destId="{DA5C1822-9CD3-46FA-997F-AD2C3C53B66C}" srcOrd="32" destOrd="0" presId="urn:microsoft.com/office/officeart/2005/8/layout/default"/>
    <dgm:cxn modelId="{1212D2FF-A5D9-4C5C-95D2-7F06D6F725F4}" type="presParOf" srcId="{558816CD-BE12-4392-916B-138590571D77}" destId="{30BF960A-EEBE-4BC0-9643-F73C26F8A524}" srcOrd="33" destOrd="0" presId="urn:microsoft.com/office/officeart/2005/8/layout/default"/>
    <dgm:cxn modelId="{7D326407-2AD1-4638-9FD4-400404E2FB08}" type="presParOf" srcId="{558816CD-BE12-4392-916B-138590571D77}" destId="{A3AD6694-E202-4B14-A30E-76E17E5DA75F}" srcOrd="34" destOrd="0" presId="urn:microsoft.com/office/officeart/2005/8/layout/default"/>
    <dgm:cxn modelId="{61E480D4-6807-4E5C-AEE2-066657FFC9E8}" type="presParOf" srcId="{558816CD-BE12-4392-916B-138590571D77}" destId="{34B0F048-0DA8-4D0B-ABA8-1F6A31C31FB7}" srcOrd="35" destOrd="0" presId="urn:microsoft.com/office/officeart/2005/8/layout/default"/>
    <dgm:cxn modelId="{600E48BD-1994-4F73-A58D-38F0B4AD5D65}" type="presParOf" srcId="{558816CD-BE12-4392-916B-138590571D77}" destId="{2464AC75-A610-40D7-A66F-EC78C23BE730}" srcOrd="36" destOrd="0" presId="urn:microsoft.com/office/officeart/2005/8/layout/default"/>
    <dgm:cxn modelId="{1F31B02D-B9DD-44B0-98CD-D1C9B719D010}" type="presParOf" srcId="{558816CD-BE12-4392-916B-138590571D77}" destId="{08040135-272F-49D4-80D3-E2F01463184D}" srcOrd="37" destOrd="0" presId="urn:microsoft.com/office/officeart/2005/8/layout/default"/>
    <dgm:cxn modelId="{FE721A58-5285-4E3F-86CC-CA2090B0F6F3}" type="presParOf" srcId="{558816CD-BE12-4392-916B-138590571D77}" destId="{6CED0AEF-8CC1-4D57-8946-996A206E2843}" srcOrd="3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5CD2A2A-C2AC-47C9-A1B6-2B414E00F9B9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5B3D5374-209B-477E-A17E-92861A29904B}">
      <dgm:prSet/>
      <dgm:spPr/>
      <dgm:t>
        <a:bodyPr/>
        <a:lstStyle/>
        <a:p>
          <a:r>
            <a:rPr lang="en-GB"/>
            <a:t>Lichfield</a:t>
          </a:r>
          <a:endParaRPr lang="en-US"/>
        </a:p>
      </dgm:t>
    </dgm:pt>
    <dgm:pt modelId="{5886077C-3ECF-4808-A175-D0E9815EA675}" type="parTrans" cxnId="{0DB66C1D-E93D-4DE0-A9E0-764CE4E1E412}">
      <dgm:prSet/>
      <dgm:spPr/>
      <dgm:t>
        <a:bodyPr/>
        <a:lstStyle/>
        <a:p>
          <a:endParaRPr lang="en-US"/>
        </a:p>
      </dgm:t>
    </dgm:pt>
    <dgm:pt modelId="{A66DFAED-687E-4B95-AC37-3F2D5B2CF8D4}" type="sibTrans" cxnId="{0DB66C1D-E93D-4DE0-A9E0-764CE4E1E412}">
      <dgm:prSet/>
      <dgm:spPr/>
      <dgm:t>
        <a:bodyPr/>
        <a:lstStyle/>
        <a:p>
          <a:endParaRPr lang="en-US"/>
        </a:p>
      </dgm:t>
    </dgm:pt>
    <dgm:pt modelId="{BDFD6C67-4917-4CD7-B402-32DD59FB578D}">
      <dgm:prSet/>
      <dgm:spPr/>
      <dgm:t>
        <a:bodyPr/>
        <a:lstStyle/>
        <a:p>
          <a:r>
            <a:rPr lang="en-GB" b="1" i="1" u="none" dirty="0"/>
            <a:t>Medlar with Newton</a:t>
          </a:r>
          <a:endParaRPr lang="en-US" b="1" i="1" u="none" dirty="0"/>
        </a:p>
      </dgm:t>
    </dgm:pt>
    <dgm:pt modelId="{03BDDDD4-92A3-4F31-8EFA-A9E76962634E}" type="parTrans" cxnId="{27D93FB8-40FD-425C-B852-E066B4936E98}">
      <dgm:prSet/>
      <dgm:spPr/>
      <dgm:t>
        <a:bodyPr/>
        <a:lstStyle/>
        <a:p>
          <a:endParaRPr lang="en-US"/>
        </a:p>
      </dgm:t>
    </dgm:pt>
    <dgm:pt modelId="{454ABF7E-B4BB-4EAD-B537-00C8EA99B2F2}" type="sibTrans" cxnId="{27D93FB8-40FD-425C-B852-E066B4936E98}">
      <dgm:prSet/>
      <dgm:spPr/>
      <dgm:t>
        <a:bodyPr/>
        <a:lstStyle/>
        <a:p>
          <a:endParaRPr lang="en-US"/>
        </a:p>
      </dgm:t>
    </dgm:pt>
    <dgm:pt modelId="{31BB1504-2F68-4F90-9DEC-0190E6605205}">
      <dgm:prSet/>
      <dgm:spPr/>
      <dgm:t>
        <a:bodyPr/>
        <a:lstStyle/>
        <a:p>
          <a:r>
            <a:rPr lang="en-GB"/>
            <a:t>Fazeley</a:t>
          </a:r>
          <a:endParaRPr lang="en-US"/>
        </a:p>
      </dgm:t>
    </dgm:pt>
    <dgm:pt modelId="{5F330853-C587-4AF4-BB75-F4C7D2034D56}" type="parTrans" cxnId="{5DB8E5C0-2DC9-41AE-83D7-CF766EE43A23}">
      <dgm:prSet/>
      <dgm:spPr/>
      <dgm:t>
        <a:bodyPr/>
        <a:lstStyle/>
        <a:p>
          <a:endParaRPr lang="en-US"/>
        </a:p>
      </dgm:t>
    </dgm:pt>
    <dgm:pt modelId="{2D168B61-5791-4EEC-B90B-39698FDF212A}" type="sibTrans" cxnId="{5DB8E5C0-2DC9-41AE-83D7-CF766EE43A23}">
      <dgm:prSet/>
      <dgm:spPr/>
      <dgm:t>
        <a:bodyPr/>
        <a:lstStyle/>
        <a:p>
          <a:endParaRPr lang="en-US"/>
        </a:p>
      </dgm:t>
    </dgm:pt>
    <dgm:pt modelId="{809B0A7E-08D9-4143-BB10-DDC71A609559}">
      <dgm:prSet/>
      <dgm:spPr/>
      <dgm:t>
        <a:bodyPr/>
        <a:lstStyle/>
        <a:p>
          <a:r>
            <a:rPr lang="en-GB" b="1" i="1" dirty="0"/>
            <a:t>Frinton and Winslow</a:t>
          </a:r>
          <a:endParaRPr lang="en-US" b="1" i="1" dirty="0"/>
        </a:p>
      </dgm:t>
    </dgm:pt>
    <dgm:pt modelId="{319009FA-09F4-4146-B7BD-0F0FC04D26AA}" type="parTrans" cxnId="{B4BE2BD4-9D18-4BB1-9B6D-9B4E0A92E5EE}">
      <dgm:prSet/>
      <dgm:spPr/>
      <dgm:t>
        <a:bodyPr/>
        <a:lstStyle/>
        <a:p>
          <a:endParaRPr lang="en-US"/>
        </a:p>
      </dgm:t>
    </dgm:pt>
    <dgm:pt modelId="{EE00C159-C4F7-437A-BB05-47A930EE3249}" type="sibTrans" cxnId="{B4BE2BD4-9D18-4BB1-9B6D-9B4E0A92E5EE}">
      <dgm:prSet/>
      <dgm:spPr/>
      <dgm:t>
        <a:bodyPr/>
        <a:lstStyle/>
        <a:p>
          <a:endParaRPr lang="en-US"/>
        </a:p>
      </dgm:t>
    </dgm:pt>
    <dgm:pt modelId="{3FC57536-9D10-4373-A4B8-C889B2F4B261}">
      <dgm:prSet/>
      <dgm:spPr/>
      <dgm:t>
        <a:bodyPr/>
        <a:lstStyle/>
        <a:p>
          <a:r>
            <a:rPr lang="en-GB"/>
            <a:t>Penrith</a:t>
          </a:r>
          <a:endParaRPr lang="en-US"/>
        </a:p>
      </dgm:t>
    </dgm:pt>
    <dgm:pt modelId="{CAEF5BFF-9163-40E5-9EB3-6F7A01B48446}" type="parTrans" cxnId="{1ABE3CC9-A6C7-44B4-81D8-E6F9B452B1B4}">
      <dgm:prSet/>
      <dgm:spPr/>
      <dgm:t>
        <a:bodyPr/>
        <a:lstStyle/>
        <a:p>
          <a:endParaRPr lang="en-US"/>
        </a:p>
      </dgm:t>
    </dgm:pt>
    <dgm:pt modelId="{2562E357-8046-4DE3-ADEA-57AEC887CC07}" type="sibTrans" cxnId="{1ABE3CC9-A6C7-44B4-81D8-E6F9B452B1B4}">
      <dgm:prSet/>
      <dgm:spPr/>
      <dgm:t>
        <a:bodyPr/>
        <a:lstStyle/>
        <a:p>
          <a:endParaRPr lang="en-US"/>
        </a:p>
      </dgm:t>
    </dgm:pt>
    <dgm:pt modelId="{3412250F-03A7-4CB4-9962-024BD6C1150D}">
      <dgm:prSet/>
      <dgm:spPr/>
      <dgm:t>
        <a:bodyPr/>
        <a:lstStyle/>
        <a:p>
          <a:r>
            <a:rPr lang="en-GB"/>
            <a:t>Malmesbury</a:t>
          </a:r>
          <a:endParaRPr lang="en-US"/>
        </a:p>
      </dgm:t>
    </dgm:pt>
    <dgm:pt modelId="{27E91C3B-FE57-4F51-9CDC-3ADAB7AFFAD0}" type="parTrans" cxnId="{A480ADD2-1281-4498-8B17-6F658606D255}">
      <dgm:prSet/>
      <dgm:spPr/>
      <dgm:t>
        <a:bodyPr/>
        <a:lstStyle/>
        <a:p>
          <a:endParaRPr lang="en-US"/>
        </a:p>
      </dgm:t>
    </dgm:pt>
    <dgm:pt modelId="{73C31820-8336-42FB-B05F-66DE07EE7AC9}" type="sibTrans" cxnId="{A480ADD2-1281-4498-8B17-6F658606D255}">
      <dgm:prSet/>
      <dgm:spPr/>
      <dgm:t>
        <a:bodyPr/>
        <a:lstStyle/>
        <a:p>
          <a:endParaRPr lang="en-US"/>
        </a:p>
      </dgm:t>
    </dgm:pt>
    <dgm:pt modelId="{917B70E8-E5AA-480C-ADCD-2DBEDA9D70A3}">
      <dgm:prSet/>
      <dgm:spPr/>
      <dgm:t>
        <a:bodyPr/>
        <a:lstStyle/>
        <a:p>
          <a:r>
            <a:rPr lang="en-GB"/>
            <a:t>Crewkerne</a:t>
          </a:r>
          <a:endParaRPr lang="en-US"/>
        </a:p>
      </dgm:t>
    </dgm:pt>
    <dgm:pt modelId="{ABD5155E-96F8-4D9C-9D2C-6D49C5D331DB}" type="parTrans" cxnId="{0712D0F4-63C7-4A0F-8F6B-846D81840A84}">
      <dgm:prSet/>
      <dgm:spPr/>
      <dgm:t>
        <a:bodyPr/>
        <a:lstStyle/>
        <a:p>
          <a:endParaRPr lang="en-US"/>
        </a:p>
      </dgm:t>
    </dgm:pt>
    <dgm:pt modelId="{A89800B5-4D34-4D51-8BAF-5A87BFAD5722}" type="sibTrans" cxnId="{0712D0F4-63C7-4A0F-8F6B-846D81840A84}">
      <dgm:prSet/>
      <dgm:spPr/>
      <dgm:t>
        <a:bodyPr/>
        <a:lstStyle/>
        <a:p>
          <a:endParaRPr lang="en-US"/>
        </a:p>
      </dgm:t>
    </dgm:pt>
    <dgm:pt modelId="{FBA9CAEC-80ED-4BFC-9AC5-D4CC0FF8953A}">
      <dgm:prSet/>
      <dgm:spPr/>
      <dgm:t>
        <a:bodyPr/>
        <a:lstStyle/>
        <a:p>
          <a:r>
            <a:rPr lang="en-GB"/>
            <a:t>Staines-upon-Thames</a:t>
          </a:r>
          <a:endParaRPr lang="en-US"/>
        </a:p>
      </dgm:t>
    </dgm:pt>
    <dgm:pt modelId="{342DCEC4-F65A-4C81-8464-07AAFC4E5C1E}" type="parTrans" cxnId="{6B3A2647-820E-4DEF-9084-3BB2B14BC5DC}">
      <dgm:prSet/>
      <dgm:spPr/>
      <dgm:t>
        <a:bodyPr/>
        <a:lstStyle/>
        <a:p>
          <a:endParaRPr lang="en-US"/>
        </a:p>
      </dgm:t>
    </dgm:pt>
    <dgm:pt modelId="{07CCC2EA-2EB1-40BF-9C6D-69B6B41A0761}" type="sibTrans" cxnId="{6B3A2647-820E-4DEF-9084-3BB2B14BC5DC}">
      <dgm:prSet/>
      <dgm:spPr/>
      <dgm:t>
        <a:bodyPr/>
        <a:lstStyle/>
        <a:p>
          <a:endParaRPr lang="en-US"/>
        </a:p>
      </dgm:t>
    </dgm:pt>
    <dgm:pt modelId="{F950BCED-A3C5-49E3-B79B-CBFA18A8ABB2}">
      <dgm:prSet/>
      <dgm:spPr/>
      <dgm:t>
        <a:bodyPr/>
        <a:lstStyle/>
        <a:p>
          <a:r>
            <a:rPr lang="en-GB"/>
            <a:t>Blyth</a:t>
          </a:r>
          <a:endParaRPr lang="en-US"/>
        </a:p>
      </dgm:t>
    </dgm:pt>
    <dgm:pt modelId="{3C0F20D6-6603-4EA2-96B5-BC1ECF50B7FB}" type="parTrans" cxnId="{C2355251-EEB7-423F-BCED-C3CD8080CE00}">
      <dgm:prSet/>
      <dgm:spPr/>
      <dgm:t>
        <a:bodyPr/>
        <a:lstStyle/>
        <a:p>
          <a:endParaRPr lang="en-US"/>
        </a:p>
      </dgm:t>
    </dgm:pt>
    <dgm:pt modelId="{73AFEB53-A484-457B-B63B-0B83930BCA61}" type="sibTrans" cxnId="{C2355251-EEB7-423F-BCED-C3CD8080CE00}">
      <dgm:prSet/>
      <dgm:spPr/>
      <dgm:t>
        <a:bodyPr/>
        <a:lstStyle/>
        <a:p>
          <a:endParaRPr lang="en-US"/>
        </a:p>
      </dgm:t>
    </dgm:pt>
    <dgm:pt modelId="{6FACC303-8111-4306-9E37-7718C321F9A2}">
      <dgm:prSet/>
      <dgm:spPr/>
      <dgm:t>
        <a:bodyPr/>
        <a:lstStyle/>
        <a:p>
          <a:r>
            <a:rPr lang="en-GB"/>
            <a:t>Alston</a:t>
          </a:r>
          <a:endParaRPr lang="en-US"/>
        </a:p>
      </dgm:t>
    </dgm:pt>
    <dgm:pt modelId="{655346A1-0C40-4A61-BA76-538490CC3BC9}" type="parTrans" cxnId="{7F27E97E-7E61-4EF7-A3E2-8661CB492271}">
      <dgm:prSet/>
      <dgm:spPr/>
      <dgm:t>
        <a:bodyPr/>
        <a:lstStyle/>
        <a:p>
          <a:endParaRPr lang="en-US"/>
        </a:p>
      </dgm:t>
    </dgm:pt>
    <dgm:pt modelId="{D75AD996-4E1A-4286-A4D6-6B8E2AA4D963}" type="sibTrans" cxnId="{7F27E97E-7E61-4EF7-A3E2-8661CB492271}">
      <dgm:prSet/>
      <dgm:spPr/>
      <dgm:t>
        <a:bodyPr/>
        <a:lstStyle/>
        <a:p>
          <a:endParaRPr lang="en-US"/>
        </a:p>
      </dgm:t>
    </dgm:pt>
    <dgm:pt modelId="{4BD2C634-429B-43C3-9EEF-BBBA132720AD}">
      <dgm:prSet/>
      <dgm:spPr/>
      <dgm:t>
        <a:bodyPr/>
        <a:lstStyle/>
        <a:p>
          <a:r>
            <a:rPr lang="en-GB"/>
            <a:t>Gainsborough</a:t>
          </a:r>
          <a:endParaRPr lang="en-US"/>
        </a:p>
      </dgm:t>
    </dgm:pt>
    <dgm:pt modelId="{984D9932-8BF6-48B6-AEB6-B269E88DDEB3}" type="parTrans" cxnId="{BB1F75F4-0966-4556-AF06-26E2E50A0656}">
      <dgm:prSet/>
      <dgm:spPr/>
      <dgm:t>
        <a:bodyPr/>
        <a:lstStyle/>
        <a:p>
          <a:endParaRPr lang="en-US"/>
        </a:p>
      </dgm:t>
    </dgm:pt>
    <dgm:pt modelId="{4CC1D66C-90E5-4E2E-BF73-B3BCF90EC5DE}" type="sibTrans" cxnId="{BB1F75F4-0966-4556-AF06-26E2E50A0656}">
      <dgm:prSet/>
      <dgm:spPr/>
      <dgm:t>
        <a:bodyPr/>
        <a:lstStyle/>
        <a:p>
          <a:endParaRPr lang="en-US"/>
        </a:p>
      </dgm:t>
    </dgm:pt>
    <dgm:pt modelId="{C1534102-83AC-4305-B4FB-C16DC6230337}">
      <dgm:prSet/>
      <dgm:spPr/>
      <dgm:t>
        <a:bodyPr/>
        <a:lstStyle/>
        <a:p>
          <a:r>
            <a:rPr lang="en-GB"/>
            <a:t>Falmouth</a:t>
          </a:r>
          <a:endParaRPr lang="en-US"/>
        </a:p>
      </dgm:t>
    </dgm:pt>
    <dgm:pt modelId="{2DBD1D50-3FB4-46D9-9520-00BB6DBCCC7B}" type="parTrans" cxnId="{9EE44E7E-D184-48E1-BE73-135FC6FC1FC6}">
      <dgm:prSet/>
      <dgm:spPr/>
      <dgm:t>
        <a:bodyPr/>
        <a:lstStyle/>
        <a:p>
          <a:endParaRPr lang="en-US"/>
        </a:p>
      </dgm:t>
    </dgm:pt>
    <dgm:pt modelId="{E522670C-03C0-40BE-A276-0B3ED58AA053}" type="sibTrans" cxnId="{9EE44E7E-D184-48E1-BE73-135FC6FC1FC6}">
      <dgm:prSet/>
      <dgm:spPr/>
      <dgm:t>
        <a:bodyPr/>
        <a:lstStyle/>
        <a:p>
          <a:endParaRPr lang="en-US"/>
        </a:p>
      </dgm:t>
    </dgm:pt>
    <dgm:pt modelId="{1B00DF96-1B65-47FB-A025-5E899AA962AA}">
      <dgm:prSet/>
      <dgm:spPr/>
      <dgm:t>
        <a:bodyPr/>
        <a:lstStyle/>
        <a:p>
          <a:r>
            <a:rPr lang="en-GB" b="1" i="1" dirty="0"/>
            <a:t>Burton and </a:t>
          </a:r>
          <a:r>
            <a:rPr lang="en-GB" b="1" i="1" dirty="0" err="1"/>
            <a:t>Loscoe</a:t>
          </a:r>
          <a:endParaRPr lang="en-US" b="1" i="1" dirty="0"/>
        </a:p>
      </dgm:t>
    </dgm:pt>
    <dgm:pt modelId="{BB002843-3DCB-4E31-8B59-AE5568BE263C}" type="parTrans" cxnId="{D570A0A9-33C8-4E54-A44A-3F568F89E5A0}">
      <dgm:prSet/>
      <dgm:spPr/>
      <dgm:t>
        <a:bodyPr/>
        <a:lstStyle/>
        <a:p>
          <a:endParaRPr lang="en-US"/>
        </a:p>
      </dgm:t>
    </dgm:pt>
    <dgm:pt modelId="{89DC2A13-D21C-484C-B001-32EBB9C01576}" type="sibTrans" cxnId="{D570A0A9-33C8-4E54-A44A-3F568F89E5A0}">
      <dgm:prSet/>
      <dgm:spPr/>
      <dgm:t>
        <a:bodyPr/>
        <a:lstStyle/>
        <a:p>
          <a:endParaRPr lang="en-US"/>
        </a:p>
      </dgm:t>
    </dgm:pt>
    <dgm:pt modelId="{AAEE66BA-3151-4C10-B428-0B2D689BDB5E}">
      <dgm:prSet/>
      <dgm:spPr/>
      <dgm:t>
        <a:bodyPr/>
        <a:lstStyle/>
        <a:p>
          <a:r>
            <a:rPr lang="en-GB"/>
            <a:t>Oakengates</a:t>
          </a:r>
          <a:endParaRPr lang="en-US"/>
        </a:p>
      </dgm:t>
    </dgm:pt>
    <dgm:pt modelId="{B6B0F1D9-848E-4C7B-B68D-3D5A0965202A}" type="parTrans" cxnId="{5AEFE159-E8C2-469F-A8C6-9A41C8D62FEB}">
      <dgm:prSet/>
      <dgm:spPr/>
      <dgm:t>
        <a:bodyPr/>
        <a:lstStyle/>
        <a:p>
          <a:endParaRPr lang="en-US"/>
        </a:p>
      </dgm:t>
    </dgm:pt>
    <dgm:pt modelId="{7991C532-FBDC-4AE9-8E27-73C67CBC5F02}" type="sibTrans" cxnId="{5AEFE159-E8C2-469F-A8C6-9A41C8D62FEB}">
      <dgm:prSet/>
      <dgm:spPr/>
      <dgm:t>
        <a:bodyPr/>
        <a:lstStyle/>
        <a:p>
          <a:endParaRPr lang="en-US"/>
        </a:p>
      </dgm:t>
    </dgm:pt>
    <dgm:pt modelId="{073F31A6-8EC3-42E0-A6CF-2125F3F8B7B6}">
      <dgm:prSet/>
      <dgm:spPr/>
      <dgm:t>
        <a:bodyPr/>
        <a:lstStyle/>
        <a:p>
          <a:r>
            <a:rPr lang="en-GB"/>
            <a:t>Reading</a:t>
          </a:r>
          <a:endParaRPr lang="en-US"/>
        </a:p>
      </dgm:t>
    </dgm:pt>
    <dgm:pt modelId="{494CE8F6-FFAA-48AE-83C2-0756B3F55624}" type="parTrans" cxnId="{B4036F10-F40C-4865-ABAC-E6C33C9D8783}">
      <dgm:prSet/>
      <dgm:spPr/>
      <dgm:t>
        <a:bodyPr/>
        <a:lstStyle/>
        <a:p>
          <a:endParaRPr lang="en-US"/>
        </a:p>
      </dgm:t>
    </dgm:pt>
    <dgm:pt modelId="{3BAE3BFE-162F-4A1D-B451-E36DDC2DBC3A}" type="sibTrans" cxnId="{B4036F10-F40C-4865-ABAC-E6C33C9D8783}">
      <dgm:prSet/>
      <dgm:spPr/>
      <dgm:t>
        <a:bodyPr/>
        <a:lstStyle/>
        <a:p>
          <a:endParaRPr lang="en-US"/>
        </a:p>
      </dgm:t>
    </dgm:pt>
    <dgm:pt modelId="{5FCD301F-277A-4C8E-9997-7E913419CCC7}">
      <dgm:prSet/>
      <dgm:spPr/>
      <dgm:t>
        <a:bodyPr/>
        <a:lstStyle/>
        <a:p>
          <a:r>
            <a:rPr lang="en-GB"/>
            <a:t>Wem</a:t>
          </a:r>
          <a:endParaRPr lang="en-US"/>
        </a:p>
      </dgm:t>
    </dgm:pt>
    <dgm:pt modelId="{87C9EEB5-D93F-433B-9C4E-28C268730C78}" type="parTrans" cxnId="{495065F5-6D30-4CE9-8991-022FCBAD7DBC}">
      <dgm:prSet/>
      <dgm:spPr/>
      <dgm:t>
        <a:bodyPr/>
        <a:lstStyle/>
        <a:p>
          <a:endParaRPr lang="en-US"/>
        </a:p>
      </dgm:t>
    </dgm:pt>
    <dgm:pt modelId="{CFB830DE-6C41-41A1-929E-187F4B7AE225}" type="sibTrans" cxnId="{495065F5-6D30-4CE9-8991-022FCBAD7DBC}">
      <dgm:prSet/>
      <dgm:spPr/>
      <dgm:t>
        <a:bodyPr/>
        <a:lstStyle/>
        <a:p>
          <a:endParaRPr lang="en-US"/>
        </a:p>
      </dgm:t>
    </dgm:pt>
    <dgm:pt modelId="{A8451F67-8D92-4351-A3F4-23F526557782}">
      <dgm:prSet/>
      <dgm:spPr/>
      <dgm:t>
        <a:bodyPr/>
        <a:lstStyle/>
        <a:p>
          <a:r>
            <a:rPr lang="en-GB"/>
            <a:t>Burgh-le-Marsh</a:t>
          </a:r>
          <a:endParaRPr lang="en-US"/>
        </a:p>
      </dgm:t>
    </dgm:pt>
    <dgm:pt modelId="{24B296F0-13BC-4BE8-A78D-3FB788C318BE}" type="parTrans" cxnId="{4D152564-9D4C-4519-ABD0-E1C5EAF72B58}">
      <dgm:prSet/>
      <dgm:spPr/>
      <dgm:t>
        <a:bodyPr/>
        <a:lstStyle/>
        <a:p>
          <a:endParaRPr lang="en-US"/>
        </a:p>
      </dgm:t>
    </dgm:pt>
    <dgm:pt modelId="{43B263C8-B76B-40A1-9469-054471A8F963}" type="sibTrans" cxnId="{4D152564-9D4C-4519-ABD0-E1C5EAF72B58}">
      <dgm:prSet/>
      <dgm:spPr/>
      <dgm:t>
        <a:bodyPr/>
        <a:lstStyle/>
        <a:p>
          <a:endParaRPr lang="en-US"/>
        </a:p>
      </dgm:t>
    </dgm:pt>
    <dgm:pt modelId="{01E0FBC4-75FB-448C-8A01-6FB70B3C0276}">
      <dgm:prSet/>
      <dgm:spPr/>
      <dgm:t>
        <a:bodyPr/>
        <a:lstStyle/>
        <a:p>
          <a:r>
            <a:rPr lang="en-GB"/>
            <a:t>Morecambe</a:t>
          </a:r>
          <a:endParaRPr lang="en-US"/>
        </a:p>
      </dgm:t>
    </dgm:pt>
    <dgm:pt modelId="{5CDB5AB4-8C8D-4FED-8950-5BBF24E67E69}" type="parTrans" cxnId="{84FE40F5-42AC-4235-AF81-57A7C3936A36}">
      <dgm:prSet/>
      <dgm:spPr/>
      <dgm:t>
        <a:bodyPr/>
        <a:lstStyle/>
        <a:p>
          <a:endParaRPr lang="en-US"/>
        </a:p>
      </dgm:t>
    </dgm:pt>
    <dgm:pt modelId="{36AACE46-903C-4179-9A29-2511181D4406}" type="sibTrans" cxnId="{84FE40F5-42AC-4235-AF81-57A7C3936A36}">
      <dgm:prSet/>
      <dgm:spPr/>
      <dgm:t>
        <a:bodyPr/>
        <a:lstStyle/>
        <a:p>
          <a:endParaRPr lang="en-US"/>
        </a:p>
      </dgm:t>
    </dgm:pt>
    <dgm:pt modelId="{00FF47B5-3377-4EE2-B38E-818650D0820A}">
      <dgm:prSet/>
      <dgm:spPr/>
      <dgm:t>
        <a:bodyPr/>
        <a:lstStyle/>
        <a:p>
          <a:r>
            <a:rPr lang="en-GB"/>
            <a:t>Torpoint</a:t>
          </a:r>
          <a:endParaRPr lang="en-US"/>
        </a:p>
      </dgm:t>
    </dgm:pt>
    <dgm:pt modelId="{0D892CD4-5956-44F2-87C5-A6C79BB6868F}" type="parTrans" cxnId="{0BAA4A1C-7F8C-425B-8F1E-1D2FF1367D36}">
      <dgm:prSet/>
      <dgm:spPr/>
      <dgm:t>
        <a:bodyPr/>
        <a:lstStyle/>
        <a:p>
          <a:endParaRPr lang="en-US"/>
        </a:p>
      </dgm:t>
    </dgm:pt>
    <dgm:pt modelId="{7CF14FBD-EB33-492F-832B-89DB94BB1C2F}" type="sibTrans" cxnId="{0BAA4A1C-7F8C-425B-8F1E-1D2FF1367D36}">
      <dgm:prSet/>
      <dgm:spPr/>
      <dgm:t>
        <a:bodyPr/>
        <a:lstStyle/>
        <a:p>
          <a:endParaRPr lang="en-US"/>
        </a:p>
      </dgm:t>
    </dgm:pt>
    <dgm:pt modelId="{D5943B2C-BDE0-4C26-B6C2-5305292FC624}">
      <dgm:prSet/>
      <dgm:spPr/>
      <dgm:t>
        <a:bodyPr/>
        <a:lstStyle/>
        <a:p>
          <a:r>
            <a:rPr lang="en-GB"/>
            <a:t>Chagford</a:t>
          </a:r>
          <a:endParaRPr lang="en-US"/>
        </a:p>
      </dgm:t>
    </dgm:pt>
    <dgm:pt modelId="{E27BAF3C-7182-4ED2-9D20-484B6CC4BE37}" type="parTrans" cxnId="{4D6A2ACC-7486-4588-A3BA-628510029CB1}">
      <dgm:prSet/>
      <dgm:spPr/>
      <dgm:t>
        <a:bodyPr/>
        <a:lstStyle/>
        <a:p>
          <a:endParaRPr lang="en-US"/>
        </a:p>
      </dgm:t>
    </dgm:pt>
    <dgm:pt modelId="{59F3D2FE-E55E-4426-AE53-CAC1BDAB1E45}" type="sibTrans" cxnId="{4D6A2ACC-7486-4588-A3BA-628510029CB1}">
      <dgm:prSet/>
      <dgm:spPr/>
      <dgm:t>
        <a:bodyPr/>
        <a:lstStyle/>
        <a:p>
          <a:endParaRPr lang="en-US"/>
        </a:p>
      </dgm:t>
    </dgm:pt>
    <dgm:pt modelId="{52898C72-E0EF-4524-BAD2-5452FD3AF730}" type="pres">
      <dgm:prSet presAssocID="{B5CD2A2A-C2AC-47C9-A1B6-2B414E00F9B9}" presName="diagram" presStyleCnt="0">
        <dgm:presLayoutVars>
          <dgm:dir/>
          <dgm:resizeHandles val="exact"/>
        </dgm:presLayoutVars>
      </dgm:prSet>
      <dgm:spPr/>
    </dgm:pt>
    <dgm:pt modelId="{F7D00188-25BF-4473-9913-14F0D4F4D266}" type="pres">
      <dgm:prSet presAssocID="{5B3D5374-209B-477E-A17E-92861A29904B}" presName="node" presStyleLbl="node1" presStyleIdx="0" presStyleCnt="20">
        <dgm:presLayoutVars>
          <dgm:bulletEnabled val="1"/>
        </dgm:presLayoutVars>
      </dgm:prSet>
      <dgm:spPr/>
    </dgm:pt>
    <dgm:pt modelId="{488DA500-F993-4B69-ADDE-6E0C8CD24DD0}" type="pres">
      <dgm:prSet presAssocID="{A66DFAED-687E-4B95-AC37-3F2D5B2CF8D4}" presName="sibTrans" presStyleCnt="0"/>
      <dgm:spPr/>
    </dgm:pt>
    <dgm:pt modelId="{357A3C0F-1A1C-4E28-9337-FACAF1AAA20C}" type="pres">
      <dgm:prSet presAssocID="{BDFD6C67-4917-4CD7-B402-32DD59FB578D}" presName="node" presStyleLbl="node1" presStyleIdx="1" presStyleCnt="20">
        <dgm:presLayoutVars>
          <dgm:bulletEnabled val="1"/>
        </dgm:presLayoutVars>
      </dgm:prSet>
      <dgm:spPr/>
    </dgm:pt>
    <dgm:pt modelId="{910C05DC-CA90-4A1C-90CC-72EB691B47DC}" type="pres">
      <dgm:prSet presAssocID="{454ABF7E-B4BB-4EAD-B537-00C8EA99B2F2}" presName="sibTrans" presStyleCnt="0"/>
      <dgm:spPr/>
    </dgm:pt>
    <dgm:pt modelId="{58E07AF8-E52A-4B45-A77A-A6245A49C694}" type="pres">
      <dgm:prSet presAssocID="{31BB1504-2F68-4F90-9DEC-0190E6605205}" presName="node" presStyleLbl="node1" presStyleIdx="2" presStyleCnt="20">
        <dgm:presLayoutVars>
          <dgm:bulletEnabled val="1"/>
        </dgm:presLayoutVars>
      </dgm:prSet>
      <dgm:spPr/>
    </dgm:pt>
    <dgm:pt modelId="{F57690A0-C437-4E8B-9E20-54BECF9ABA2E}" type="pres">
      <dgm:prSet presAssocID="{2D168B61-5791-4EEC-B90B-39698FDF212A}" presName="sibTrans" presStyleCnt="0"/>
      <dgm:spPr/>
    </dgm:pt>
    <dgm:pt modelId="{E0D93D6B-162C-4AA8-AAA7-40544D37CE24}" type="pres">
      <dgm:prSet presAssocID="{809B0A7E-08D9-4143-BB10-DDC71A609559}" presName="node" presStyleLbl="node1" presStyleIdx="3" presStyleCnt="20">
        <dgm:presLayoutVars>
          <dgm:bulletEnabled val="1"/>
        </dgm:presLayoutVars>
      </dgm:prSet>
      <dgm:spPr/>
    </dgm:pt>
    <dgm:pt modelId="{CF295D5D-2DD7-487F-82A2-0C82CFD1CBB0}" type="pres">
      <dgm:prSet presAssocID="{EE00C159-C4F7-437A-BB05-47A930EE3249}" presName="sibTrans" presStyleCnt="0"/>
      <dgm:spPr/>
    </dgm:pt>
    <dgm:pt modelId="{95CA7CCA-5CE8-41E3-954B-B9A9FA6C5C5F}" type="pres">
      <dgm:prSet presAssocID="{3FC57536-9D10-4373-A4B8-C889B2F4B261}" presName="node" presStyleLbl="node1" presStyleIdx="4" presStyleCnt="20">
        <dgm:presLayoutVars>
          <dgm:bulletEnabled val="1"/>
        </dgm:presLayoutVars>
      </dgm:prSet>
      <dgm:spPr/>
    </dgm:pt>
    <dgm:pt modelId="{AF35B4ED-FBAF-4C29-BED5-6BFB1669CC66}" type="pres">
      <dgm:prSet presAssocID="{2562E357-8046-4DE3-ADEA-57AEC887CC07}" presName="sibTrans" presStyleCnt="0"/>
      <dgm:spPr/>
    </dgm:pt>
    <dgm:pt modelId="{A9BB5B52-87D8-43E1-8435-B7FB196C2603}" type="pres">
      <dgm:prSet presAssocID="{3412250F-03A7-4CB4-9962-024BD6C1150D}" presName="node" presStyleLbl="node1" presStyleIdx="5" presStyleCnt="20">
        <dgm:presLayoutVars>
          <dgm:bulletEnabled val="1"/>
        </dgm:presLayoutVars>
      </dgm:prSet>
      <dgm:spPr/>
    </dgm:pt>
    <dgm:pt modelId="{BC453A2F-B0F0-49BD-A804-C79D60F93A8F}" type="pres">
      <dgm:prSet presAssocID="{73C31820-8336-42FB-B05F-66DE07EE7AC9}" presName="sibTrans" presStyleCnt="0"/>
      <dgm:spPr/>
    </dgm:pt>
    <dgm:pt modelId="{822D22C1-69DB-4954-A4E6-634C776FFF44}" type="pres">
      <dgm:prSet presAssocID="{917B70E8-E5AA-480C-ADCD-2DBEDA9D70A3}" presName="node" presStyleLbl="node1" presStyleIdx="6" presStyleCnt="20">
        <dgm:presLayoutVars>
          <dgm:bulletEnabled val="1"/>
        </dgm:presLayoutVars>
      </dgm:prSet>
      <dgm:spPr/>
    </dgm:pt>
    <dgm:pt modelId="{A4F22518-13A0-4E04-BF43-009022E11DBD}" type="pres">
      <dgm:prSet presAssocID="{A89800B5-4D34-4D51-8BAF-5A87BFAD5722}" presName="sibTrans" presStyleCnt="0"/>
      <dgm:spPr/>
    </dgm:pt>
    <dgm:pt modelId="{73774CF1-F176-41AD-8C26-F2A79083957B}" type="pres">
      <dgm:prSet presAssocID="{FBA9CAEC-80ED-4BFC-9AC5-D4CC0FF8953A}" presName="node" presStyleLbl="node1" presStyleIdx="7" presStyleCnt="20">
        <dgm:presLayoutVars>
          <dgm:bulletEnabled val="1"/>
        </dgm:presLayoutVars>
      </dgm:prSet>
      <dgm:spPr/>
    </dgm:pt>
    <dgm:pt modelId="{A2B59B4F-1B88-4013-BCE0-C2095D49FA9A}" type="pres">
      <dgm:prSet presAssocID="{07CCC2EA-2EB1-40BF-9C6D-69B6B41A0761}" presName="sibTrans" presStyleCnt="0"/>
      <dgm:spPr/>
    </dgm:pt>
    <dgm:pt modelId="{BFC0BDFC-07FE-4ABC-9147-95119E0D3598}" type="pres">
      <dgm:prSet presAssocID="{F950BCED-A3C5-49E3-B79B-CBFA18A8ABB2}" presName="node" presStyleLbl="node1" presStyleIdx="8" presStyleCnt="20">
        <dgm:presLayoutVars>
          <dgm:bulletEnabled val="1"/>
        </dgm:presLayoutVars>
      </dgm:prSet>
      <dgm:spPr/>
    </dgm:pt>
    <dgm:pt modelId="{9A53313B-4A34-4DBE-84E4-BA9ABDEA03EA}" type="pres">
      <dgm:prSet presAssocID="{73AFEB53-A484-457B-B63B-0B83930BCA61}" presName="sibTrans" presStyleCnt="0"/>
      <dgm:spPr/>
    </dgm:pt>
    <dgm:pt modelId="{D1633677-EFE4-4C66-88DD-FA4FCC7FC790}" type="pres">
      <dgm:prSet presAssocID="{6FACC303-8111-4306-9E37-7718C321F9A2}" presName="node" presStyleLbl="node1" presStyleIdx="9" presStyleCnt="20">
        <dgm:presLayoutVars>
          <dgm:bulletEnabled val="1"/>
        </dgm:presLayoutVars>
      </dgm:prSet>
      <dgm:spPr/>
    </dgm:pt>
    <dgm:pt modelId="{4B8A677D-30D9-453D-8641-AB43FBF497F4}" type="pres">
      <dgm:prSet presAssocID="{D75AD996-4E1A-4286-A4D6-6B8E2AA4D963}" presName="sibTrans" presStyleCnt="0"/>
      <dgm:spPr/>
    </dgm:pt>
    <dgm:pt modelId="{7C075023-E10A-446E-8FC6-C6C946160208}" type="pres">
      <dgm:prSet presAssocID="{4BD2C634-429B-43C3-9EEF-BBBA132720AD}" presName="node" presStyleLbl="node1" presStyleIdx="10" presStyleCnt="20">
        <dgm:presLayoutVars>
          <dgm:bulletEnabled val="1"/>
        </dgm:presLayoutVars>
      </dgm:prSet>
      <dgm:spPr/>
    </dgm:pt>
    <dgm:pt modelId="{0A9A88D5-C66F-4728-A664-2C9D51806F31}" type="pres">
      <dgm:prSet presAssocID="{4CC1D66C-90E5-4E2E-BF73-B3BCF90EC5DE}" presName="sibTrans" presStyleCnt="0"/>
      <dgm:spPr/>
    </dgm:pt>
    <dgm:pt modelId="{08F575E8-C86F-4D97-8620-E0F2773E9570}" type="pres">
      <dgm:prSet presAssocID="{C1534102-83AC-4305-B4FB-C16DC6230337}" presName="node" presStyleLbl="node1" presStyleIdx="11" presStyleCnt="20">
        <dgm:presLayoutVars>
          <dgm:bulletEnabled val="1"/>
        </dgm:presLayoutVars>
      </dgm:prSet>
      <dgm:spPr/>
    </dgm:pt>
    <dgm:pt modelId="{D02FEACF-4B60-4BB4-8C85-32F7CD7EDFB6}" type="pres">
      <dgm:prSet presAssocID="{E522670C-03C0-40BE-A276-0B3ED58AA053}" presName="sibTrans" presStyleCnt="0"/>
      <dgm:spPr/>
    </dgm:pt>
    <dgm:pt modelId="{99EADE7D-13DD-4AEB-9768-D8165F4062BA}" type="pres">
      <dgm:prSet presAssocID="{1B00DF96-1B65-47FB-A025-5E899AA962AA}" presName="node" presStyleLbl="node1" presStyleIdx="12" presStyleCnt="20">
        <dgm:presLayoutVars>
          <dgm:bulletEnabled val="1"/>
        </dgm:presLayoutVars>
      </dgm:prSet>
      <dgm:spPr/>
    </dgm:pt>
    <dgm:pt modelId="{FE119492-09AE-401E-93F6-08F1D91886B8}" type="pres">
      <dgm:prSet presAssocID="{89DC2A13-D21C-484C-B001-32EBB9C01576}" presName="sibTrans" presStyleCnt="0"/>
      <dgm:spPr/>
    </dgm:pt>
    <dgm:pt modelId="{B3A2850E-5053-49B2-A55C-346043682385}" type="pres">
      <dgm:prSet presAssocID="{AAEE66BA-3151-4C10-B428-0B2D689BDB5E}" presName="node" presStyleLbl="node1" presStyleIdx="13" presStyleCnt="20">
        <dgm:presLayoutVars>
          <dgm:bulletEnabled val="1"/>
        </dgm:presLayoutVars>
      </dgm:prSet>
      <dgm:spPr/>
    </dgm:pt>
    <dgm:pt modelId="{CCFC1AFC-1D4E-4512-B4A2-1269A887D62F}" type="pres">
      <dgm:prSet presAssocID="{7991C532-FBDC-4AE9-8E27-73C67CBC5F02}" presName="sibTrans" presStyleCnt="0"/>
      <dgm:spPr/>
    </dgm:pt>
    <dgm:pt modelId="{16FD63BF-DB62-4E20-9E44-62776CFDDA09}" type="pres">
      <dgm:prSet presAssocID="{073F31A6-8EC3-42E0-A6CF-2125F3F8B7B6}" presName="node" presStyleLbl="node1" presStyleIdx="14" presStyleCnt="20">
        <dgm:presLayoutVars>
          <dgm:bulletEnabled val="1"/>
        </dgm:presLayoutVars>
      </dgm:prSet>
      <dgm:spPr/>
    </dgm:pt>
    <dgm:pt modelId="{A436A0C2-8401-4FBF-B295-6AA4FDDDC952}" type="pres">
      <dgm:prSet presAssocID="{3BAE3BFE-162F-4A1D-B451-E36DDC2DBC3A}" presName="sibTrans" presStyleCnt="0"/>
      <dgm:spPr/>
    </dgm:pt>
    <dgm:pt modelId="{5046BC37-C7E2-4A48-AF0F-9B79DD276F3B}" type="pres">
      <dgm:prSet presAssocID="{5FCD301F-277A-4C8E-9997-7E913419CCC7}" presName="node" presStyleLbl="node1" presStyleIdx="15" presStyleCnt="20">
        <dgm:presLayoutVars>
          <dgm:bulletEnabled val="1"/>
        </dgm:presLayoutVars>
      </dgm:prSet>
      <dgm:spPr/>
    </dgm:pt>
    <dgm:pt modelId="{20520FD1-82AF-4AE6-A9DD-A1D5DEB4E1FE}" type="pres">
      <dgm:prSet presAssocID="{CFB830DE-6C41-41A1-929E-187F4B7AE225}" presName="sibTrans" presStyleCnt="0"/>
      <dgm:spPr/>
    </dgm:pt>
    <dgm:pt modelId="{F8CA73AE-D883-429A-B83F-2DB776793E7B}" type="pres">
      <dgm:prSet presAssocID="{A8451F67-8D92-4351-A3F4-23F526557782}" presName="node" presStyleLbl="node1" presStyleIdx="16" presStyleCnt="20">
        <dgm:presLayoutVars>
          <dgm:bulletEnabled val="1"/>
        </dgm:presLayoutVars>
      </dgm:prSet>
      <dgm:spPr/>
    </dgm:pt>
    <dgm:pt modelId="{5D031E49-763D-4989-88A5-5F93B37BB40E}" type="pres">
      <dgm:prSet presAssocID="{43B263C8-B76B-40A1-9469-054471A8F963}" presName="sibTrans" presStyleCnt="0"/>
      <dgm:spPr/>
    </dgm:pt>
    <dgm:pt modelId="{376E3C99-A4FF-462B-B6CC-3EA09361FFF6}" type="pres">
      <dgm:prSet presAssocID="{01E0FBC4-75FB-448C-8A01-6FB70B3C0276}" presName="node" presStyleLbl="node1" presStyleIdx="17" presStyleCnt="20">
        <dgm:presLayoutVars>
          <dgm:bulletEnabled val="1"/>
        </dgm:presLayoutVars>
      </dgm:prSet>
      <dgm:spPr/>
    </dgm:pt>
    <dgm:pt modelId="{62490ABB-3EDC-4512-B712-66B61250B36D}" type="pres">
      <dgm:prSet presAssocID="{36AACE46-903C-4179-9A29-2511181D4406}" presName="sibTrans" presStyleCnt="0"/>
      <dgm:spPr/>
    </dgm:pt>
    <dgm:pt modelId="{91A6EBAE-22E3-4DFD-BEF8-7D6A569EB6DA}" type="pres">
      <dgm:prSet presAssocID="{00FF47B5-3377-4EE2-B38E-818650D0820A}" presName="node" presStyleLbl="node1" presStyleIdx="18" presStyleCnt="20">
        <dgm:presLayoutVars>
          <dgm:bulletEnabled val="1"/>
        </dgm:presLayoutVars>
      </dgm:prSet>
      <dgm:spPr/>
    </dgm:pt>
    <dgm:pt modelId="{E2022F90-02B3-410D-B994-159B1D33A205}" type="pres">
      <dgm:prSet presAssocID="{7CF14FBD-EB33-492F-832B-89DB94BB1C2F}" presName="sibTrans" presStyleCnt="0"/>
      <dgm:spPr/>
    </dgm:pt>
    <dgm:pt modelId="{90E63FAA-4F99-4EA2-8381-04E50B9C72BB}" type="pres">
      <dgm:prSet presAssocID="{D5943B2C-BDE0-4C26-B6C2-5305292FC624}" presName="node" presStyleLbl="node1" presStyleIdx="19" presStyleCnt="20">
        <dgm:presLayoutVars>
          <dgm:bulletEnabled val="1"/>
        </dgm:presLayoutVars>
      </dgm:prSet>
      <dgm:spPr/>
    </dgm:pt>
  </dgm:ptLst>
  <dgm:cxnLst>
    <dgm:cxn modelId="{FEFB7705-BD61-41CB-B7E8-5654EF3D598C}" type="presOf" srcId="{FBA9CAEC-80ED-4BFC-9AC5-D4CC0FF8953A}" destId="{73774CF1-F176-41AD-8C26-F2A79083957B}" srcOrd="0" destOrd="0" presId="urn:microsoft.com/office/officeart/2005/8/layout/default"/>
    <dgm:cxn modelId="{B4036F10-F40C-4865-ABAC-E6C33C9D8783}" srcId="{B5CD2A2A-C2AC-47C9-A1B6-2B414E00F9B9}" destId="{073F31A6-8EC3-42E0-A6CF-2125F3F8B7B6}" srcOrd="14" destOrd="0" parTransId="{494CE8F6-FFAA-48AE-83C2-0756B3F55624}" sibTransId="{3BAE3BFE-162F-4A1D-B451-E36DDC2DBC3A}"/>
    <dgm:cxn modelId="{2C98CF16-633D-4483-BCF4-D4371D7D6A5B}" type="presOf" srcId="{6FACC303-8111-4306-9E37-7718C321F9A2}" destId="{D1633677-EFE4-4C66-88DD-FA4FCC7FC790}" srcOrd="0" destOrd="0" presId="urn:microsoft.com/office/officeart/2005/8/layout/default"/>
    <dgm:cxn modelId="{0BAA4A1C-7F8C-425B-8F1E-1D2FF1367D36}" srcId="{B5CD2A2A-C2AC-47C9-A1B6-2B414E00F9B9}" destId="{00FF47B5-3377-4EE2-B38E-818650D0820A}" srcOrd="18" destOrd="0" parTransId="{0D892CD4-5956-44F2-87C5-A6C79BB6868F}" sibTransId="{7CF14FBD-EB33-492F-832B-89DB94BB1C2F}"/>
    <dgm:cxn modelId="{0DB66C1D-E93D-4DE0-A9E0-764CE4E1E412}" srcId="{B5CD2A2A-C2AC-47C9-A1B6-2B414E00F9B9}" destId="{5B3D5374-209B-477E-A17E-92861A29904B}" srcOrd="0" destOrd="0" parTransId="{5886077C-3ECF-4808-A175-D0E9815EA675}" sibTransId="{A66DFAED-687E-4B95-AC37-3F2D5B2CF8D4}"/>
    <dgm:cxn modelId="{C3167830-D858-452D-866B-7F36EDA24F4E}" type="presOf" srcId="{A8451F67-8D92-4351-A3F4-23F526557782}" destId="{F8CA73AE-D883-429A-B83F-2DB776793E7B}" srcOrd="0" destOrd="0" presId="urn:microsoft.com/office/officeart/2005/8/layout/default"/>
    <dgm:cxn modelId="{AFF3F432-B3B1-477D-882E-30B61196D01F}" type="presOf" srcId="{C1534102-83AC-4305-B4FB-C16DC6230337}" destId="{08F575E8-C86F-4D97-8620-E0F2773E9570}" srcOrd="0" destOrd="0" presId="urn:microsoft.com/office/officeart/2005/8/layout/default"/>
    <dgm:cxn modelId="{4F204F60-3DF0-4647-941A-24BA1F45CCDA}" type="presOf" srcId="{809B0A7E-08D9-4143-BB10-DDC71A609559}" destId="{E0D93D6B-162C-4AA8-AAA7-40544D37CE24}" srcOrd="0" destOrd="0" presId="urn:microsoft.com/office/officeart/2005/8/layout/default"/>
    <dgm:cxn modelId="{66EB1642-D00D-4014-8D89-2C786AA06238}" type="presOf" srcId="{4BD2C634-429B-43C3-9EEF-BBBA132720AD}" destId="{7C075023-E10A-446E-8FC6-C6C946160208}" srcOrd="0" destOrd="0" presId="urn:microsoft.com/office/officeart/2005/8/layout/default"/>
    <dgm:cxn modelId="{67321344-B6C7-4BF5-A433-8B7DC3C59A56}" type="presOf" srcId="{00FF47B5-3377-4EE2-B38E-818650D0820A}" destId="{91A6EBAE-22E3-4DFD-BEF8-7D6A569EB6DA}" srcOrd="0" destOrd="0" presId="urn:microsoft.com/office/officeart/2005/8/layout/default"/>
    <dgm:cxn modelId="{4D152564-9D4C-4519-ABD0-E1C5EAF72B58}" srcId="{B5CD2A2A-C2AC-47C9-A1B6-2B414E00F9B9}" destId="{A8451F67-8D92-4351-A3F4-23F526557782}" srcOrd="16" destOrd="0" parTransId="{24B296F0-13BC-4BE8-A78D-3FB788C318BE}" sibTransId="{43B263C8-B76B-40A1-9469-054471A8F963}"/>
    <dgm:cxn modelId="{6B3A2647-820E-4DEF-9084-3BB2B14BC5DC}" srcId="{B5CD2A2A-C2AC-47C9-A1B6-2B414E00F9B9}" destId="{FBA9CAEC-80ED-4BFC-9AC5-D4CC0FF8953A}" srcOrd="7" destOrd="0" parTransId="{342DCEC4-F65A-4C81-8464-07AAFC4E5C1E}" sibTransId="{07CCC2EA-2EB1-40BF-9C6D-69B6B41A0761}"/>
    <dgm:cxn modelId="{840F8967-5A83-4819-AF0A-983F99889113}" type="presOf" srcId="{AAEE66BA-3151-4C10-B428-0B2D689BDB5E}" destId="{B3A2850E-5053-49B2-A55C-346043682385}" srcOrd="0" destOrd="0" presId="urn:microsoft.com/office/officeart/2005/8/layout/default"/>
    <dgm:cxn modelId="{C2355251-EEB7-423F-BCED-C3CD8080CE00}" srcId="{B5CD2A2A-C2AC-47C9-A1B6-2B414E00F9B9}" destId="{F950BCED-A3C5-49E3-B79B-CBFA18A8ABB2}" srcOrd="8" destOrd="0" parTransId="{3C0F20D6-6603-4EA2-96B5-BC1ECF50B7FB}" sibTransId="{73AFEB53-A484-457B-B63B-0B83930BCA61}"/>
    <dgm:cxn modelId="{5AEFE159-E8C2-469F-A8C6-9A41C8D62FEB}" srcId="{B5CD2A2A-C2AC-47C9-A1B6-2B414E00F9B9}" destId="{AAEE66BA-3151-4C10-B428-0B2D689BDB5E}" srcOrd="13" destOrd="0" parTransId="{B6B0F1D9-848E-4C7B-B68D-3D5A0965202A}" sibTransId="{7991C532-FBDC-4AE9-8E27-73C67CBC5F02}"/>
    <dgm:cxn modelId="{9EE44E7E-D184-48E1-BE73-135FC6FC1FC6}" srcId="{B5CD2A2A-C2AC-47C9-A1B6-2B414E00F9B9}" destId="{C1534102-83AC-4305-B4FB-C16DC6230337}" srcOrd="11" destOrd="0" parTransId="{2DBD1D50-3FB4-46D9-9520-00BB6DBCCC7B}" sibTransId="{E522670C-03C0-40BE-A276-0B3ED58AA053}"/>
    <dgm:cxn modelId="{7F27E97E-7E61-4EF7-A3E2-8661CB492271}" srcId="{B5CD2A2A-C2AC-47C9-A1B6-2B414E00F9B9}" destId="{6FACC303-8111-4306-9E37-7718C321F9A2}" srcOrd="9" destOrd="0" parTransId="{655346A1-0C40-4A61-BA76-538490CC3BC9}" sibTransId="{D75AD996-4E1A-4286-A4D6-6B8E2AA4D963}"/>
    <dgm:cxn modelId="{BFE9E599-FD45-43C9-8C86-D3986476D330}" type="presOf" srcId="{31BB1504-2F68-4F90-9DEC-0190E6605205}" destId="{58E07AF8-E52A-4B45-A77A-A6245A49C694}" srcOrd="0" destOrd="0" presId="urn:microsoft.com/office/officeart/2005/8/layout/default"/>
    <dgm:cxn modelId="{0376F4A8-4420-49A3-B372-A6352809B4C8}" type="presOf" srcId="{073F31A6-8EC3-42E0-A6CF-2125F3F8B7B6}" destId="{16FD63BF-DB62-4E20-9E44-62776CFDDA09}" srcOrd="0" destOrd="0" presId="urn:microsoft.com/office/officeart/2005/8/layout/default"/>
    <dgm:cxn modelId="{D570A0A9-33C8-4E54-A44A-3F568F89E5A0}" srcId="{B5CD2A2A-C2AC-47C9-A1B6-2B414E00F9B9}" destId="{1B00DF96-1B65-47FB-A025-5E899AA962AA}" srcOrd="12" destOrd="0" parTransId="{BB002843-3DCB-4E31-8B59-AE5568BE263C}" sibTransId="{89DC2A13-D21C-484C-B001-32EBB9C01576}"/>
    <dgm:cxn modelId="{904BCFAF-1712-4353-A8C3-FB4D3775BEF3}" type="presOf" srcId="{3FC57536-9D10-4373-A4B8-C889B2F4B261}" destId="{95CA7CCA-5CE8-41E3-954B-B9A9FA6C5C5F}" srcOrd="0" destOrd="0" presId="urn:microsoft.com/office/officeart/2005/8/layout/default"/>
    <dgm:cxn modelId="{4302ABB5-86D0-40F6-A373-C604377739DD}" type="presOf" srcId="{917B70E8-E5AA-480C-ADCD-2DBEDA9D70A3}" destId="{822D22C1-69DB-4954-A4E6-634C776FFF44}" srcOrd="0" destOrd="0" presId="urn:microsoft.com/office/officeart/2005/8/layout/default"/>
    <dgm:cxn modelId="{DF4CBBB6-F0AA-4564-9950-4C34F4E03283}" type="presOf" srcId="{B5CD2A2A-C2AC-47C9-A1B6-2B414E00F9B9}" destId="{52898C72-E0EF-4524-BAD2-5452FD3AF730}" srcOrd="0" destOrd="0" presId="urn:microsoft.com/office/officeart/2005/8/layout/default"/>
    <dgm:cxn modelId="{27D93FB8-40FD-425C-B852-E066B4936E98}" srcId="{B5CD2A2A-C2AC-47C9-A1B6-2B414E00F9B9}" destId="{BDFD6C67-4917-4CD7-B402-32DD59FB578D}" srcOrd="1" destOrd="0" parTransId="{03BDDDD4-92A3-4F31-8EFA-A9E76962634E}" sibTransId="{454ABF7E-B4BB-4EAD-B537-00C8EA99B2F2}"/>
    <dgm:cxn modelId="{669DB1BC-2657-4D4A-AB5C-BAC9896B8F5A}" type="presOf" srcId="{01E0FBC4-75FB-448C-8A01-6FB70B3C0276}" destId="{376E3C99-A4FF-462B-B6CC-3EA09361FFF6}" srcOrd="0" destOrd="0" presId="urn:microsoft.com/office/officeart/2005/8/layout/default"/>
    <dgm:cxn modelId="{5DB8E5C0-2DC9-41AE-83D7-CF766EE43A23}" srcId="{B5CD2A2A-C2AC-47C9-A1B6-2B414E00F9B9}" destId="{31BB1504-2F68-4F90-9DEC-0190E6605205}" srcOrd="2" destOrd="0" parTransId="{5F330853-C587-4AF4-BB75-F4C7D2034D56}" sibTransId="{2D168B61-5791-4EEC-B90B-39698FDF212A}"/>
    <dgm:cxn modelId="{1ABE3CC9-A6C7-44B4-81D8-E6F9B452B1B4}" srcId="{B5CD2A2A-C2AC-47C9-A1B6-2B414E00F9B9}" destId="{3FC57536-9D10-4373-A4B8-C889B2F4B261}" srcOrd="4" destOrd="0" parTransId="{CAEF5BFF-9163-40E5-9EB3-6F7A01B48446}" sibTransId="{2562E357-8046-4DE3-ADEA-57AEC887CC07}"/>
    <dgm:cxn modelId="{4D6A2ACC-7486-4588-A3BA-628510029CB1}" srcId="{B5CD2A2A-C2AC-47C9-A1B6-2B414E00F9B9}" destId="{D5943B2C-BDE0-4C26-B6C2-5305292FC624}" srcOrd="19" destOrd="0" parTransId="{E27BAF3C-7182-4ED2-9D20-484B6CC4BE37}" sibTransId="{59F3D2FE-E55E-4426-AE53-CAC1BDAB1E45}"/>
    <dgm:cxn modelId="{A480ADD2-1281-4498-8B17-6F658606D255}" srcId="{B5CD2A2A-C2AC-47C9-A1B6-2B414E00F9B9}" destId="{3412250F-03A7-4CB4-9962-024BD6C1150D}" srcOrd="5" destOrd="0" parTransId="{27E91C3B-FE57-4F51-9CDC-3ADAB7AFFAD0}" sibTransId="{73C31820-8336-42FB-B05F-66DE07EE7AC9}"/>
    <dgm:cxn modelId="{B4BE2BD4-9D18-4BB1-9B6D-9B4E0A92E5EE}" srcId="{B5CD2A2A-C2AC-47C9-A1B6-2B414E00F9B9}" destId="{809B0A7E-08D9-4143-BB10-DDC71A609559}" srcOrd="3" destOrd="0" parTransId="{319009FA-09F4-4146-B7BD-0F0FC04D26AA}" sibTransId="{EE00C159-C4F7-437A-BB05-47A930EE3249}"/>
    <dgm:cxn modelId="{838063D7-8123-460E-8906-034E28A611F4}" type="presOf" srcId="{D5943B2C-BDE0-4C26-B6C2-5305292FC624}" destId="{90E63FAA-4F99-4EA2-8381-04E50B9C72BB}" srcOrd="0" destOrd="0" presId="urn:microsoft.com/office/officeart/2005/8/layout/default"/>
    <dgm:cxn modelId="{A14F51E1-4A9F-4152-8D0B-022C7EBE6EF5}" type="presOf" srcId="{BDFD6C67-4917-4CD7-B402-32DD59FB578D}" destId="{357A3C0F-1A1C-4E28-9337-FACAF1AAA20C}" srcOrd="0" destOrd="0" presId="urn:microsoft.com/office/officeart/2005/8/layout/default"/>
    <dgm:cxn modelId="{9320E4E7-E8D4-495A-A438-9FF870F1E7FE}" type="presOf" srcId="{5B3D5374-209B-477E-A17E-92861A29904B}" destId="{F7D00188-25BF-4473-9913-14F0D4F4D266}" srcOrd="0" destOrd="0" presId="urn:microsoft.com/office/officeart/2005/8/layout/default"/>
    <dgm:cxn modelId="{BB1F75F4-0966-4556-AF06-26E2E50A0656}" srcId="{B5CD2A2A-C2AC-47C9-A1B6-2B414E00F9B9}" destId="{4BD2C634-429B-43C3-9EEF-BBBA132720AD}" srcOrd="10" destOrd="0" parTransId="{984D9932-8BF6-48B6-AEB6-B269E88DDEB3}" sibTransId="{4CC1D66C-90E5-4E2E-BF73-B3BCF90EC5DE}"/>
    <dgm:cxn modelId="{0712D0F4-63C7-4A0F-8F6B-846D81840A84}" srcId="{B5CD2A2A-C2AC-47C9-A1B6-2B414E00F9B9}" destId="{917B70E8-E5AA-480C-ADCD-2DBEDA9D70A3}" srcOrd="6" destOrd="0" parTransId="{ABD5155E-96F8-4D9C-9D2C-6D49C5D331DB}" sibTransId="{A89800B5-4D34-4D51-8BAF-5A87BFAD5722}"/>
    <dgm:cxn modelId="{84FE40F5-42AC-4235-AF81-57A7C3936A36}" srcId="{B5CD2A2A-C2AC-47C9-A1B6-2B414E00F9B9}" destId="{01E0FBC4-75FB-448C-8A01-6FB70B3C0276}" srcOrd="17" destOrd="0" parTransId="{5CDB5AB4-8C8D-4FED-8950-5BBF24E67E69}" sibTransId="{36AACE46-903C-4179-9A29-2511181D4406}"/>
    <dgm:cxn modelId="{495065F5-6D30-4CE9-8991-022FCBAD7DBC}" srcId="{B5CD2A2A-C2AC-47C9-A1B6-2B414E00F9B9}" destId="{5FCD301F-277A-4C8E-9997-7E913419CCC7}" srcOrd="15" destOrd="0" parTransId="{87C9EEB5-D93F-433B-9C4E-28C268730C78}" sibTransId="{CFB830DE-6C41-41A1-929E-187F4B7AE225}"/>
    <dgm:cxn modelId="{B60D20F6-9946-4DC0-89B1-CCAE8E64640D}" type="presOf" srcId="{1B00DF96-1B65-47FB-A025-5E899AA962AA}" destId="{99EADE7D-13DD-4AEB-9768-D8165F4062BA}" srcOrd="0" destOrd="0" presId="urn:microsoft.com/office/officeart/2005/8/layout/default"/>
    <dgm:cxn modelId="{6C6FF2F9-89BA-4510-BD73-6C353DF3D209}" type="presOf" srcId="{3412250F-03A7-4CB4-9962-024BD6C1150D}" destId="{A9BB5B52-87D8-43E1-8435-B7FB196C2603}" srcOrd="0" destOrd="0" presId="urn:microsoft.com/office/officeart/2005/8/layout/default"/>
    <dgm:cxn modelId="{012D9FFA-FA9B-4AB7-8D90-C87D790C5365}" type="presOf" srcId="{F950BCED-A3C5-49E3-B79B-CBFA18A8ABB2}" destId="{BFC0BDFC-07FE-4ABC-9147-95119E0D3598}" srcOrd="0" destOrd="0" presId="urn:microsoft.com/office/officeart/2005/8/layout/default"/>
    <dgm:cxn modelId="{65D45EFE-70E8-4734-8350-6AF87F68C2EF}" type="presOf" srcId="{5FCD301F-277A-4C8E-9997-7E913419CCC7}" destId="{5046BC37-C7E2-4A48-AF0F-9B79DD276F3B}" srcOrd="0" destOrd="0" presId="urn:microsoft.com/office/officeart/2005/8/layout/default"/>
    <dgm:cxn modelId="{7992F1CD-07E4-42D0-B852-0457826CA107}" type="presParOf" srcId="{52898C72-E0EF-4524-BAD2-5452FD3AF730}" destId="{F7D00188-25BF-4473-9913-14F0D4F4D266}" srcOrd="0" destOrd="0" presId="urn:microsoft.com/office/officeart/2005/8/layout/default"/>
    <dgm:cxn modelId="{4264601A-32D5-4DD6-8443-C2F16E09ABAA}" type="presParOf" srcId="{52898C72-E0EF-4524-BAD2-5452FD3AF730}" destId="{488DA500-F993-4B69-ADDE-6E0C8CD24DD0}" srcOrd="1" destOrd="0" presId="urn:microsoft.com/office/officeart/2005/8/layout/default"/>
    <dgm:cxn modelId="{CFBEF85F-A632-4049-AC1F-96B3A0E56560}" type="presParOf" srcId="{52898C72-E0EF-4524-BAD2-5452FD3AF730}" destId="{357A3C0F-1A1C-4E28-9337-FACAF1AAA20C}" srcOrd="2" destOrd="0" presId="urn:microsoft.com/office/officeart/2005/8/layout/default"/>
    <dgm:cxn modelId="{BEDAAD3D-2162-4D29-8C65-76A1479377F4}" type="presParOf" srcId="{52898C72-E0EF-4524-BAD2-5452FD3AF730}" destId="{910C05DC-CA90-4A1C-90CC-72EB691B47DC}" srcOrd="3" destOrd="0" presId="urn:microsoft.com/office/officeart/2005/8/layout/default"/>
    <dgm:cxn modelId="{7CA71449-54C5-4CCA-B30F-4C2BBCA5DFA9}" type="presParOf" srcId="{52898C72-E0EF-4524-BAD2-5452FD3AF730}" destId="{58E07AF8-E52A-4B45-A77A-A6245A49C694}" srcOrd="4" destOrd="0" presId="urn:microsoft.com/office/officeart/2005/8/layout/default"/>
    <dgm:cxn modelId="{01A9E60A-6206-4CEE-98F1-A6C2A1A6E69F}" type="presParOf" srcId="{52898C72-E0EF-4524-BAD2-5452FD3AF730}" destId="{F57690A0-C437-4E8B-9E20-54BECF9ABA2E}" srcOrd="5" destOrd="0" presId="urn:microsoft.com/office/officeart/2005/8/layout/default"/>
    <dgm:cxn modelId="{8CFD166A-382B-466C-8992-EC44D6F7D91A}" type="presParOf" srcId="{52898C72-E0EF-4524-BAD2-5452FD3AF730}" destId="{E0D93D6B-162C-4AA8-AAA7-40544D37CE24}" srcOrd="6" destOrd="0" presId="urn:microsoft.com/office/officeart/2005/8/layout/default"/>
    <dgm:cxn modelId="{BF5A5356-083F-4EC6-B844-9ADEF8C8999C}" type="presParOf" srcId="{52898C72-E0EF-4524-BAD2-5452FD3AF730}" destId="{CF295D5D-2DD7-487F-82A2-0C82CFD1CBB0}" srcOrd="7" destOrd="0" presId="urn:microsoft.com/office/officeart/2005/8/layout/default"/>
    <dgm:cxn modelId="{282E7DC4-C073-4D29-B791-E318AE34FBB8}" type="presParOf" srcId="{52898C72-E0EF-4524-BAD2-5452FD3AF730}" destId="{95CA7CCA-5CE8-41E3-954B-B9A9FA6C5C5F}" srcOrd="8" destOrd="0" presId="urn:microsoft.com/office/officeart/2005/8/layout/default"/>
    <dgm:cxn modelId="{6E0864C8-968D-41C5-97F2-DF7258135F4C}" type="presParOf" srcId="{52898C72-E0EF-4524-BAD2-5452FD3AF730}" destId="{AF35B4ED-FBAF-4C29-BED5-6BFB1669CC66}" srcOrd="9" destOrd="0" presId="urn:microsoft.com/office/officeart/2005/8/layout/default"/>
    <dgm:cxn modelId="{8AEAD238-27E8-4F26-B99F-7811F687385F}" type="presParOf" srcId="{52898C72-E0EF-4524-BAD2-5452FD3AF730}" destId="{A9BB5B52-87D8-43E1-8435-B7FB196C2603}" srcOrd="10" destOrd="0" presId="urn:microsoft.com/office/officeart/2005/8/layout/default"/>
    <dgm:cxn modelId="{446EAB6B-8DD8-4CF6-8944-D6AC3227A4AB}" type="presParOf" srcId="{52898C72-E0EF-4524-BAD2-5452FD3AF730}" destId="{BC453A2F-B0F0-49BD-A804-C79D60F93A8F}" srcOrd="11" destOrd="0" presId="urn:microsoft.com/office/officeart/2005/8/layout/default"/>
    <dgm:cxn modelId="{B58E03E7-D023-461C-B157-F3041D0AABD8}" type="presParOf" srcId="{52898C72-E0EF-4524-BAD2-5452FD3AF730}" destId="{822D22C1-69DB-4954-A4E6-634C776FFF44}" srcOrd="12" destOrd="0" presId="urn:microsoft.com/office/officeart/2005/8/layout/default"/>
    <dgm:cxn modelId="{CB76269D-81EA-48A5-844A-810D744D0BE9}" type="presParOf" srcId="{52898C72-E0EF-4524-BAD2-5452FD3AF730}" destId="{A4F22518-13A0-4E04-BF43-009022E11DBD}" srcOrd="13" destOrd="0" presId="urn:microsoft.com/office/officeart/2005/8/layout/default"/>
    <dgm:cxn modelId="{792E2D0D-6371-41D0-BED2-8D8AA83F50F7}" type="presParOf" srcId="{52898C72-E0EF-4524-BAD2-5452FD3AF730}" destId="{73774CF1-F176-41AD-8C26-F2A79083957B}" srcOrd="14" destOrd="0" presId="urn:microsoft.com/office/officeart/2005/8/layout/default"/>
    <dgm:cxn modelId="{515E6180-B18D-41CD-9F6A-CF0CE7CC1FA8}" type="presParOf" srcId="{52898C72-E0EF-4524-BAD2-5452FD3AF730}" destId="{A2B59B4F-1B88-4013-BCE0-C2095D49FA9A}" srcOrd="15" destOrd="0" presId="urn:microsoft.com/office/officeart/2005/8/layout/default"/>
    <dgm:cxn modelId="{4A68DC2D-2D47-4C31-9895-44C487275BFB}" type="presParOf" srcId="{52898C72-E0EF-4524-BAD2-5452FD3AF730}" destId="{BFC0BDFC-07FE-4ABC-9147-95119E0D3598}" srcOrd="16" destOrd="0" presId="urn:microsoft.com/office/officeart/2005/8/layout/default"/>
    <dgm:cxn modelId="{2841B50D-7125-4EEA-91C9-218E247F6E6A}" type="presParOf" srcId="{52898C72-E0EF-4524-BAD2-5452FD3AF730}" destId="{9A53313B-4A34-4DBE-84E4-BA9ABDEA03EA}" srcOrd="17" destOrd="0" presId="urn:microsoft.com/office/officeart/2005/8/layout/default"/>
    <dgm:cxn modelId="{116808B9-17D2-4AD2-8142-35E927BE1A96}" type="presParOf" srcId="{52898C72-E0EF-4524-BAD2-5452FD3AF730}" destId="{D1633677-EFE4-4C66-88DD-FA4FCC7FC790}" srcOrd="18" destOrd="0" presId="urn:microsoft.com/office/officeart/2005/8/layout/default"/>
    <dgm:cxn modelId="{9398465D-1CCF-4BB9-B4B7-CA18CD8AF44F}" type="presParOf" srcId="{52898C72-E0EF-4524-BAD2-5452FD3AF730}" destId="{4B8A677D-30D9-453D-8641-AB43FBF497F4}" srcOrd="19" destOrd="0" presId="urn:microsoft.com/office/officeart/2005/8/layout/default"/>
    <dgm:cxn modelId="{1C4936D4-9FED-40FD-9035-8C9A0C4E27E6}" type="presParOf" srcId="{52898C72-E0EF-4524-BAD2-5452FD3AF730}" destId="{7C075023-E10A-446E-8FC6-C6C946160208}" srcOrd="20" destOrd="0" presId="urn:microsoft.com/office/officeart/2005/8/layout/default"/>
    <dgm:cxn modelId="{62ABD557-0213-4251-AA21-23E6FE07704F}" type="presParOf" srcId="{52898C72-E0EF-4524-BAD2-5452FD3AF730}" destId="{0A9A88D5-C66F-4728-A664-2C9D51806F31}" srcOrd="21" destOrd="0" presId="urn:microsoft.com/office/officeart/2005/8/layout/default"/>
    <dgm:cxn modelId="{BB536EC9-47CE-4038-B672-C76CA1E12488}" type="presParOf" srcId="{52898C72-E0EF-4524-BAD2-5452FD3AF730}" destId="{08F575E8-C86F-4D97-8620-E0F2773E9570}" srcOrd="22" destOrd="0" presId="urn:microsoft.com/office/officeart/2005/8/layout/default"/>
    <dgm:cxn modelId="{A260C869-FD0B-4DA8-A806-9A6265524B74}" type="presParOf" srcId="{52898C72-E0EF-4524-BAD2-5452FD3AF730}" destId="{D02FEACF-4B60-4BB4-8C85-32F7CD7EDFB6}" srcOrd="23" destOrd="0" presId="urn:microsoft.com/office/officeart/2005/8/layout/default"/>
    <dgm:cxn modelId="{9BB7FF1D-5D53-46C8-9001-7C8FE6267D2A}" type="presParOf" srcId="{52898C72-E0EF-4524-BAD2-5452FD3AF730}" destId="{99EADE7D-13DD-4AEB-9768-D8165F4062BA}" srcOrd="24" destOrd="0" presId="urn:microsoft.com/office/officeart/2005/8/layout/default"/>
    <dgm:cxn modelId="{F16C1A47-40DF-4524-BB7D-66B1D2871435}" type="presParOf" srcId="{52898C72-E0EF-4524-BAD2-5452FD3AF730}" destId="{FE119492-09AE-401E-93F6-08F1D91886B8}" srcOrd="25" destOrd="0" presId="urn:microsoft.com/office/officeart/2005/8/layout/default"/>
    <dgm:cxn modelId="{5E01CA6A-8DBD-4A39-A9E3-E6F323DDA470}" type="presParOf" srcId="{52898C72-E0EF-4524-BAD2-5452FD3AF730}" destId="{B3A2850E-5053-49B2-A55C-346043682385}" srcOrd="26" destOrd="0" presId="urn:microsoft.com/office/officeart/2005/8/layout/default"/>
    <dgm:cxn modelId="{461283C0-2196-4A89-A5A1-C4378338011C}" type="presParOf" srcId="{52898C72-E0EF-4524-BAD2-5452FD3AF730}" destId="{CCFC1AFC-1D4E-4512-B4A2-1269A887D62F}" srcOrd="27" destOrd="0" presId="urn:microsoft.com/office/officeart/2005/8/layout/default"/>
    <dgm:cxn modelId="{6CBE7A39-AEF7-4767-B43C-0D5CA23E1AC6}" type="presParOf" srcId="{52898C72-E0EF-4524-BAD2-5452FD3AF730}" destId="{16FD63BF-DB62-4E20-9E44-62776CFDDA09}" srcOrd="28" destOrd="0" presId="urn:microsoft.com/office/officeart/2005/8/layout/default"/>
    <dgm:cxn modelId="{CF7ECDB0-E8A8-4D40-8AD3-6AD109CA236D}" type="presParOf" srcId="{52898C72-E0EF-4524-BAD2-5452FD3AF730}" destId="{A436A0C2-8401-4FBF-B295-6AA4FDDDC952}" srcOrd="29" destOrd="0" presId="urn:microsoft.com/office/officeart/2005/8/layout/default"/>
    <dgm:cxn modelId="{51970D4E-2CDE-4585-8249-F483204E0641}" type="presParOf" srcId="{52898C72-E0EF-4524-BAD2-5452FD3AF730}" destId="{5046BC37-C7E2-4A48-AF0F-9B79DD276F3B}" srcOrd="30" destOrd="0" presId="urn:microsoft.com/office/officeart/2005/8/layout/default"/>
    <dgm:cxn modelId="{158A85C9-E711-49ED-8514-360E8E57822F}" type="presParOf" srcId="{52898C72-E0EF-4524-BAD2-5452FD3AF730}" destId="{20520FD1-82AF-4AE6-A9DD-A1D5DEB4E1FE}" srcOrd="31" destOrd="0" presId="urn:microsoft.com/office/officeart/2005/8/layout/default"/>
    <dgm:cxn modelId="{51797031-710D-4892-995C-254BF833F2D4}" type="presParOf" srcId="{52898C72-E0EF-4524-BAD2-5452FD3AF730}" destId="{F8CA73AE-D883-429A-B83F-2DB776793E7B}" srcOrd="32" destOrd="0" presId="urn:microsoft.com/office/officeart/2005/8/layout/default"/>
    <dgm:cxn modelId="{8CDCFE8B-36BD-4DAE-AD28-A383FD5CEA0F}" type="presParOf" srcId="{52898C72-E0EF-4524-BAD2-5452FD3AF730}" destId="{5D031E49-763D-4989-88A5-5F93B37BB40E}" srcOrd="33" destOrd="0" presId="urn:microsoft.com/office/officeart/2005/8/layout/default"/>
    <dgm:cxn modelId="{C308D7CF-B798-4B0B-99CA-35889B94322E}" type="presParOf" srcId="{52898C72-E0EF-4524-BAD2-5452FD3AF730}" destId="{376E3C99-A4FF-462B-B6CC-3EA09361FFF6}" srcOrd="34" destOrd="0" presId="urn:microsoft.com/office/officeart/2005/8/layout/default"/>
    <dgm:cxn modelId="{9A74C278-58F1-4F89-BC9F-EB929111B95A}" type="presParOf" srcId="{52898C72-E0EF-4524-BAD2-5452FD3AF730}" destId="{62490ABB-3EDC-4512-B712-66B61250B36D}" srcOrd="35" destOrd="0" presId="urn:microsoft.com/office/officeart/2005/8/layout/default"/>
    <dgm:cxn modelId="{980A5572-DEA4-4293-A0D8-B6054B13DA0D}" type="presParOf" srcId="{52898C72-E0EF-4524-BAD2-5452FD3AF730}" destId="{91A6EBAE-22E3-4DFD-BEF8-7D6A569EB6DA}" srcOrd="36" destOrd="0" presId="urn:microsoft.com/office/officeart/2005/8/layout/default"/>
    <dgm:cxn modelId="{79877ACA-9C2B-4005-94B2-39E1E3433ED3}" type="presParOf" srcId="{52898C72-E0EF-4524-BAD2-5452FD3AF730}" destId="{E2022F90-02B3-410D-B994-159B1D33A205}" srcOrd="37" destOrd="0" presId="urn:microsoft.com/office/officeart/2005/8/layout/default"/>
    <dgm:cxn modelId="{C260876E-DF40-4919-8722-DE64A84482EF}" type="presParOf" srcId="{52898C72-E0EF-4524-BAD2-5452FD3AF730}" destId="{90E63FAA-4F99-4EA2-8381-04E50B9C72BB}" srcOrd="3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003BFBC-97B6-40E5-BB15-416FB190EFBC}" type="doc">
      <dgm:prSet loTypeId="urn:microsoft.com/office/officeart/2005/8/layout/defaul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D2381D4E-69EF-44C1-AC2C-C9AD47F9D094}">
      <dgm:prSet custT="1"/>
      <dgm:spPr/>
      <dgm:t>
        <a:bodyPr/>
        <a:lstStyle/>
        <a:p>
          <a:r>
            <a:rPr lang="en-US" sz="1800"/>
            <a:t>Under</a:t>
          </a:r>
        </a:p>
      </dgm:t>
    </dgm:pt>
    <dgm:pt modelId="{DBBCA712-4F4C-49B9-A1B0-82F4D5518282}" type="parTrans" cxnId="{81EC6C8A-CCEE-4E2F-BDA6-23583A8312E6}">
      <dgm:prSet/>
      <dgm:spPr/>
      <dgm:t>
        <a:bodyPr/>
        <a:lstStyle/>
        <a:p>
          <a:endParaRPr lang="en-US" sz="2400"/>
        </a:p>
      </dgm:t>
    </dgm:pt>
    <dgm:pt modelId="{EA3A1059-B35E-498E-AEB1-B6A677BFCE24}" type="sibTrans" cxnId="{81EC6C8A-CCEE-4E2F-BDA6-23583A8312E6}">
      <dgm:prSet/>
      <dgm:spPr/>
      <dgm:t>
        <a:bodyPr/>
        <a:lstStyle/>
        <a:p>
          <a:endParaRPr lang="en-US" sz="2400"/>
        </a:p>
      </dgm:t>
    </dgm:pt>
    <dgm:pt modelId="{AE9D1029-E6A7-4E76-AF51-454F453CE1A7}">
      <dgm:prSet custT="1"/>
      <dgm:spPr/>
      <dgm:t>
        <a:bodyPr/>
        <a:lstStyle/>
        <a:p>
          <a:r>
            <a:rPr lang="en-US" sz="1800"/>
            <a:t>City</a:t>
          </a:r>
        </a:p>
      </dgm:t>
    </dgm:pt>
    <dgm:pt modelId="{2054491B-9709-409A-AB69-6E41C6040B06}" type="parTrans" cxnId="{E82B0F9D-3CB8-4EB6-BE14-D9354C872105}">
      <dgm:prSet/>
      <dgm:spPr/>
      <dgm:t>
        <a:bodyPr/>
        <a:lstStyle/>
        <a:p>
          <a:endParaRPr lang="en-US" sz="2400"/>
        </a:p>
      </dgm:t>
    </dgm:pt>
    <dgm:pt modelId="{AC8EE018-2DE1-4B49-96EB-8AB8F07E4119}" type="sibTrans" cxnId="{E82B0F9D-3CB8-4EB6-BE14-D9354C872105}">
      <dgm:prSet/>
      <dgm:spPr/>
      <dgm:t>
        <a:bodyPr/>
        <a:lstStyle/>
        <a:p>
          <a:endParaRPr lang="en-US" sz="2400"/>
        </a:p>
      </dgm:t>
    </dgm:pt>
    <dgm:pt modelId="{3517ADD4-8CEC-487B-9E50-9F04ED3DC445}">
      <dgm:prSet custT="1"/>
      <dgm:spPr/>
      <dgm:t>
        <a:bodyPr/>
        <a:lstStyle/>
        <a:p>
          <a:r>
            <a:rPr lang="en-US" sz="1800"/>
            <a:t>Dunger</a:t>
          </a:r>
        </a:p>
      </dgm:t>
    </dgm:pt>
    <dgm:pt modelId="{FCEF3E89-828F-4DA2-BB14-B5437A01CF82}" type="parTrans" cxnId="{F1A7705E-D06B-41E5-9715-4959B2E86A8A}">
      <dgm:prSet/>
      <dgm:spPr/>
      <dgm:t>
        <a:bodyPr/>
        <a:lstStyle/>
        <a:p>
          <a:endParaRPr lang="en-US" sz="2400"/>
        </a:p>
      </dgm:t>
    </dgm:pt>
    <dgm:pt modelId="{E160CC6D-3DC6-4666-8E58-A0DC8E96BD25}" type="sibTrans" cxnId="{F1A7705E-D06B-41E5-9715-4959B2E86A8A}">
      <dgm:prSet/>
      <dgm:spPr/>
      <dgm:t>
        <a:bodyPr/>
        <a:lstStyle/>
        <a:p>
          <a:endParaRPr lang="en-US" sz="2400"/>
        </a:p>
      </dgm:t>
    </dgm:pt>
    <dgm:pt modelId="{450F3C1C-0770-492F-892F-8FCA5C7AECF8}">
      <dgm:prSet custT="1"/>
      <dgm:spPr/>
      <dgm:t>
        <a:bodyPr/>
        <a:lstStyle/>
        <a:p>
          <a:r>
            <a:rPr lang="en-US" sz="1800"/>
            <a:t>Thieveration</a:t>
          </a:r>
        </a:p>
      </dgm:t>
    </dgm:pt>
    <dgm:pt modelId="{3443E82D-A3FA-4EDB-AC53-2C2A937F0F30}" type="parTrans" cxnId="{56CB0C9B-66D3-4E80-9F90-76936871493F}">
      <dgm:prSet/>
      <dgm:spPr/>
      <dgm:t>
        <a:bodyPr/>
        <a:lstStyle/>
        <a:p>
          <a:endParaRPr lang="en-US" sz="2400"/>
        </a:p>
      </dgm:t>
    </dgm:pt>
    <dgm:pt modelId="{605AFC87-C294-401D-BCD0-1ED11B289C90}" type="sibTrans" cxnId="{56CB0C9B-66D3-4E80-9F90-76936871493F}">
      <dgm:prSet/>
      <dgm:spPr/>
      <dgm:t>
        <a:bodyPr/>
        <a:lstStyle/>
        <a:p>
          <a:endParaRPr lang="en-US" sz="2400"/>
        </a:p>
      </dgm:t>
    </dgm:pt>
    <dgm:pt modelId="{A74BD238-9EBC-4C8F-A1EE-BEB3D14ECC17}">
      <dgm:prSet custT="1"/>
      <dgm:spPr/>
      <dgm:t>
        <a:bodyPr/>
        <a:lstStyle/>
        <a:p>
          <a:r>
            <a:rPr lang="en-US" sz="1800" dirty="0"/>
            <a:t>Rune</a:t>
          </a:r>
        </a:p>
      </dgm:t>
    </dgm:pt>
    <dgm:pt modelId="{B1FAB752-7902-41B3-BFA5-B4EB8F449004}" type="parTrans" cxnId="{05881CF1-462E-4917-9098-B1F5AC616DC2}">
      <dgm:prSet/>
      <dgm:spPr/>
      <dgm:t>
        <a:bodyPr/>
        <a:lstStyle/>
        <a:p>
          <a:endParaRPr lang="en-US" sz="2400"/>
        </a:p>
      </dgm:t>
    </dgm:pt>
    <dgm:pt modelId="{447406A1-965B-4D46-8BF8-19B23301993E}" type="sibTrans" cxnId="{05881CF1-462E-4917-9098-B1F5AC616DC2}">
      <dgm:prSet/>
      <dgm:spPr/>
      <dgm:t>
        <a:bodyPr/>
        <a:lstStyle/>
        <a:p>
          <a:endParaRPr lang="en-US" sz="2400"/>
        </a:p>
      </dgm:t>
    </dgm:pt>
    <dgm:pt modelId="{DE5E89EB-6E6D-46AF-A29A-0E4C2F3B5E94}">
      <dgm:prSet custT="1"/>
      <dgm:spPr/>
      <dgm:t>
        <a:bodyPr/>
        <a:lstStyle/>
        <a:p>
          <a:r>
            <a:rPr lang="en-US" sz="1800"/>
            <a:t>Commission</a:t>
          </a:r>
        </a:p>
      </dgm:t>
    </dgm:pt>
    <dgm:pt modelId="{5AF1B3A8-9472-48F8-91B0-707AFB9219E8}" type="parTrans" cxnId="{C186B1AF-E2C2-43C2-A00C-542C986EB8F3}">
      <dgm:prSet/>
      <dgm:spPr/>
      <dgm:t>
        <a:bodyPr/>
        <a:lstStyle/>
        <a:p>
          <a:endParaRPr lang="en-US" sz="2400"/>
        </a:p>
      </dgm:t>
    </dgm:pt>
    <dgm:pt modelId="{798D6D3C-DF2B-4D43-8A07-382A9E6762CB}" type="sibTrans" cxnId="{C186B1AF-E2C2-43C2-A00C-542C986EB8F3}">
      <dgm:prSet/>
      <dgm:spPr/>
      <dgm:t>
        <a:bodyPr/>
        <a:lstStyle/>
        <a:p>
          <a:endParaRPr lang="en-US" sz="2400"/>
        </a:p>
      </dgm:t>
    </dgm:pt>
    <dgm:pt modelId="{67776E0F-8CF0-4A28-B067-4079742D7D9B}">
      <dgm:prSet custT="1"/>
      <dgm:spPr/>
      <dgm:t>
        <a:bodyPr/>
        <a:lstStyle/>
        <a:p>
          <a:r>
            <a:rPr lang="en-US" sz="1800"/>
            <a:t>Fants of the Domin</a:t>
          </a:r>
        </a:p>
      </dgm:t>
    </dgm:pt>
    <dgm:pt modelId="{C603CB1F-FDC8-479B-85C0-45219DC13777}" type="parTrans" cxnId="{8EA8CF76-D52E-49B6-8AC6-D03E275613FD}">
      <dgm:prSet/>
      <dgm:spPr/>
      <dgm:t>
        <a:bodyPr/>
        <a:lstStyle/>
        <a:p>
          <a:endParaRPr lang="en-US" sz="2400"/>
        </a:p>
      </dgm:t>
    </dgm:pt>
    <dgm:pt modelId="{19345ECE-31F4-4BEF-8561-84627AF0C872}" type="sibTrans" cxnId="{8EA8CF76-D52E-49B6-8AC6-D03E275613FD}">
      <dgm:prSet/>
      <dgm:spPr/>
      <dgm:t>
        <a:bodyPr/>
        <a:lstStyle/>
        <a:p>
          <a:endParaRPr lang="en-US" sz="2400"/>
        </a:p>
      </dgm:t>
    </dgm:pt>
    <dgm:pt modelId="{002D73D8-D031-42F9-B3AA-B92300D68BC1}">
      <dgm:prSet custT="1"/>
      <dgm:spPr/>
      <dgm:t>
        <a:bodyPr/>
        <a:lstStyle/>
        <a:p>
          <a:r>
            <a:rPr lang="en-US" sz="1800" dirty="0"/>
            <a:t>Fifth Cycle </a:t>
          </a:r>
          <a:r>
            <a:rPr lang="en-US" sz="1800" dirty="0" err="1"/>
            <a:t>Warrings</a:t>
          </a:r>
          <a:r>
            <a:rPr lang="en-US" sz="1800" dirty="0"/>
            <a:t> Alley on </a:t>
          </a:r>
          <a:r>
            <a:rPr lang="en-US" sz="1800" dirty="0" err="1"/>
            <a:t>Heroughtern</a:t>
          </a:r>
          <a:endParaRPr lang="en-US" sz="1800" dirty="0"/>
        </a:p>
      </dgm:t>
    </dgm:pt>
    <dgm:pt modelId="{299A5EEA-F9A6-4BF6-BBDB-07D8EA5526F2}" type="parTrans" cxnId="{F1C3676A-0671-4EE4-AB40-ECCDD2F45970}">
      <dgm:prSet/>
      <dgm:spPr/>
      <dgm:t>
        <a:bodyPr/>
        <a:lstStyle/>
        <a:p>
          <a:endParaRPr lang="en-US" sz="2400"/>
        </a:p>
      </dgm:t>
    </dgm:pt>
    <dgm:pt modelId="{122B3E69-271F-4EEF-BF5D-E72721E30142}" type="sibTrans" cxnId="{F1C3676A-0671-4EE4-AB40-ECCDD2F45970}">
      <dgm:prSet/>
      <dgm:spPr/>
      <dgm:t>
        <a:bodyPr/>
        <a:lstStyle/>
        <a:p>
          <a:endParaRPr lang="en-US" sz="2400"/>
        </a:p>
      </dgm:t>
    </dgm:pt>
    <dgm:pt modelId="{9F227358-4D72-4977-837C-AAAA51E04C4E}">
      <dgm:prSet custT="1"/>
      <dgm:spPr/>
      <dgm:t>
        <a:bodyPr/>
        <a:lstStyle/>
        <a:p>
          <a:r>
            <a:rPr lang="en-US" sz="1800"/>
            <a:t>Dangers</a:t>
          </a:r>
        </a:p>
      </dgm:t>
    </dgm:pt>
    <dgm:pt modelId="{30E7EDFC-E343-4263-A10D-83902EE15A65}" type="parTrans" cxnId="{4BD686AB-7687-4276-B2E7-9F56524978DB}">
      <dgm:prSet/>
      <dgm:spPr/>
      <dgm:t>
        <a:bodyPr/>
        <a:lstStyle/>
        <a:p>
          <a:endParaRPr lang="en-US" sz="2400"/>
        </a:p>
      </dgm:t>
    </dgm:pt>
    <dgm:pt modelId="{6F862AF0-9F49-43C5-9553-9B7521C076F7}" type="sibTrans" cxnId="{4BD686AB-7687-4276-B2E7-9F56524978DB}">
      <dgm:prSet/>
      <dgm:spPr/>
      <dgm:t>
        <a:bodyPr/>
        <a:lstStyle/>
        <a:p>
          <a:endParaRPr lang="en-US" sz="2400"/>
        </a:p>
      </dgm:t>
    </dgm:pt>
    <dgm:pt modelId="{B338C732-0A63-420E-A0F4-4DB7EEB71D3A}">
      <dgm:prSet custT="1"/>
      <dgm:spPr/>
      <dgm:t>
        <a:bodyPr/>
        <a:lstStyle/>
        <a:p>
          <a:r>
            <a:rPr lang="en-US" sz="1800"/>
            <a:t>Breathworld</a:t>
          </a:r>
        </a:p>
      </dgm:t>
    </dgm:pt>
    <dgm:pt modelId="{C06C04EE-ACEA-4711-A672-4C292B82798A}" type="parTrans" cxnId="{EE61045E-4060-4CF5-97CD-110F54EBC0F0}">
      <dgm:prSet/>
      <dgm:spPr/>
      <dgm:t>
        <a:bodyPr/>
        <a:lstStyle/>
        <a:p>
          <a:endParaRPr lang="en-US" sz="2400"/>
        </a:p>
      </dgm:t>
    </dgm:pt>
    <dgm:pt modelId="{FD83CE39-56B6-49CB-AAAF-682825FE1727}" type="sibTrans" cxnId="{EE61045E-4060-4CF5-97CD-110F54EBC0F0}">
      <dgm:prSet/>
      <dgm:spPr/>
      <dgm:t>
        <a:bodyPr/>
        <a:lstStyle/>
        <a:p>
          <a:endParaRPr lang="en-US" sz="2400"/>
        </a:p>
      </dgm:t>
    </dgm:pt>
    <dgm:pt modelId="{3D4D2AA8-1F56-40C4-A3EE-091C4B83B6D7}">
      <dgm:prSet custT="1"/>
      <dgm:spPr/>
      <dgm:t>
        <a:bodyPr/>
        <a:lstStyle/>
        <a:p>
          <a:r>
            <a:rPr lang="en-US" sz="1800" dirty="0" err="1"/>
            <a:t>Stal</a:t>
          </a:r>
          <a:r>
            <a:rPr lang="en-US" sz="1800" dirty="0"/>
            <a:t> </a:t>
          </a:r>
          <a:r>
            <a:rPr lang="en-US" sz="1800" dirty="0" err="1"/>
            <a:t>Freet</a:t>
          </a:r>
          <a:r>
            <a:rPr lang="en-US" sz="1800" dirty="0"/>
            <a:t> Voyage of the 7 </a:t>
          </a:r>
          <a:r>
            <a:rPr lang="en-US" sz="1800" dirty="0" err="1"/>
            <a:t>Skyrealms</a:t>
          </a:r>
          <a:r>
            <a:rPr lang="en-US" sz="1800" dirty="0"/>
            <a:t> of the 23rd Weird RPG</a:t>
          </a:r>
        </a:p>
      </dgm:t>
    </dgm:pt>
    <dgm:pt modelId="{80D7266D-56CE-451C-90A8-A4CFC7E95A7A}" type="parTrans" cxnId="{1B082B39-F350-4BE2-B21C-B62256BF7B56}">
      <dgm:prSet/>
      <dgm:spPr/>
      <dgm:t>
        <a:bodyPr/>
        <a:lstStyle/>
        <a:p>
          <a:endParaRPr lang="en-US" sz="2400"/>
        </a:p>
      </dgm:t>
    </dgm:pt>
    <dgm:pt modelId="{F42E3558-F28D-4213-ABE0-EDA4E74FC89F}" type="sibTrans" cxnId="{1B082B39-F350-4BE2-B21C-B62256BF7B56}">
      <dgm:prSet/>
      <dgm:spPr/>
      <dgm:t>
        <a:bodyPr/>
        <a:lstStyle/>
        <a:p>
          <a:endParaRPr lang="en-US" sz="2400"/>
        </a:p>
      </dgm:t>
    </dgm:pt>
    <dgm:pt modelId="{71521AAF-D569-4E76-AD94-E9EBA35EBBDA}">
      <dgm:prSet custT="1"/>
      <dgm:spPr/>
      <dgm:t>
        <a:bodyPr/>
        <a:lstStyle/>
        <a:p>
          <a:r>
            <a:rPr lang="en-US" sz="1800"/>
            <a:t>Legave</a:t>
          </a:r>
        </a:p>
      </dgm:t>
    </dgm:pt>
    <dgm:pt modelId="{AFE144B2-696F-4834-B3E0-E9E22A71900D}" type="parTrans" cxnId="{9BF1D860-6EDD-47B7-ABF3-EFED33439E31}">
      <dgm:prSet/>
      <dgm:spPr/>
      <dgm:t>
        <a:bodyPr/>
        <a:lstStyle/>
        <a:p>
          <a:endParaRPr lang="en-US" sz="2400"/>
        </a:p>
      </dgm:t>
    </dgm:pt>
    <dgm:pt modelId="{D3CA55D1-2092-4B10-BF6C-46D4FB9A9D50}" type="sibTrans" cxnId="{9BF1D860-6EDD-47B7-ABF3-EFED33439E31}">
      <dgm:prSet/>
      <dgm:spPr/>
      <dgm:t>
        <a:bodyPr/>
        <a:lstStyle/>
        <a:p>
          <a:endParaRPr lang="en-US" sz="2400"/>
        </a:p>
      </dgm:t>
    </dgm:pt>
    <dgm:pt modelId="{A065343B-C2D3-443B-B1A2-B7E8DC7137FA}">
      <dgm:prSet custT="1"/>
      <dgm:spPr/>
      <dgm:t>
        <a:bodyPr/>
        <a:lstStyle/>
        <a:p>
          <a:r>
            <a:rPr lang="en-US" sz="1800"/>
            <a:t>Rapture Game</a:t>
          </a:r>
        </a:p>
      </dgm:t>
    </dgm:pt>
    <dgm:pt modelId="{64C412CD-E9A7-4874-B6AB-3159723E7729}" type="parTrans" cxnId="{05EF2C7B-F7D5-42F8-B461-37E895E87A4C}">
      <dgm:prSet/>
      <dgm:spPr/>
      <dgm:t>
        <a:bodyPr/>
        <a:lstStyle/>
        <a:p>
          <a:endParaRPr lang="en-US" sz="2400"/>
        </a:p>
      </dgm:t>
    </dgm:pt>
    <dgm:pt modelId="{282A3CFA-AD85-4DA1-AA18-C425B4FCFB76}" type="sibTrans" cxnId="{05EF2C7B-F7D5-42F8-B461-37E895E87A4C}">
      <dgm:prSet/>
      <dgm:spPr/>
      <dgm:t>
        <a:bodyPr/>
        <a:lstStyle/>
        <a:p>
          <a:endParaRPr lang="en-US" sz="2400"/>
        </a:p>
      </dgm:t>
    </dgm:pt>
    <dgm:pt modelId="{B99A5C42-9D55-4E8B-8818-A5F15B82B180}">
      <dgm:prSet custT="1"/>
      <dgm:spPr/>
      <dgm:t>
        <a:bodyPr/>
        <a:lstStyle/>
        <a:p>
          <a:r>
            <a:rPr lang="en-US" sz="1800" dirty="0"/>
            <a:t>Cutthroat: The One Weird is - Time of And Creak: The </a:t>
          </a:r>
          <a:r>
            <a:rPr lang="en-US" sz="1800" dirty="0" err="1"/>
            <a:t>SpaceTimemastic</a:t>
          </a:r>
          <a:r>
            <a:rPr lang="en-US" sz="1800" dirty="0"/>
            <a:t> Role-Playing Game</a:t>
          </a:r>
        </a:p>
      </dgm:t>
    </dgm:pt>
    <dgm:pt modelId="{B1106831-651D-4E53-A4BB-4055A815CF6E}" type="parTrans" cxnId="{39BFAF63-E8FF-4909-A8C3-54C91BDE4FCF}">
      <dgm:prSet/>
      <dgm:spPr/>
      <dgm:t>
        <a:bodyPr/>
        <a:lstStyle/>
        <a:p>
          <a:endParaRPr lang="en-US" sz="2400"/>
        </a:p>
      </dgm:t>
    </dgm:pt>
    <dgm:pt modelId="{4B6C1C34-256B-43B5-9D72-E6F18AA47917}" type="sibTrans" cxnId="{39BFAF63-E8FF-4909-A8C3-54C91BDE4FCF}">
      <dgm:prSet/>
      <dgm:spPr/>
      <dgm:t>
        <a:bodyPr/>
        <a:lstStyle/>
        <a:p>
          <a:endParaRPr lang="en-US" sz="2400"/>
        </a:p>
      </dgm:t>
    </dgm:pt>
    <dgm:pt modelId="{C4A0949A-D349-402A-9C9D-97921216AF48}">
      <dgm:prSet custT="1"/>
      <dgm:spPr/>
      <dgm:t>
        <a:bodyPr/>
        <a:lstStyle/>
        <a:p>
          <a:r>
            <a:rPr lang="en-US" sz="1800"/>
            <a:t>Fantain</a:t>
          </a:r>
        </a:p>
      </dgm:t>
    </dgm:pt>
    <dgm:pt modelId="{AF0A3D56-BF33-4CBC-91CB-6E701F5F8446}" type="parTrans" cxnId="{C927A0FB-DC31-43DF-97F2-1B744623B2C2}">
      <dgm:prSet/>
      <dgm:spPr/>
      <dgm:t>
        <a:bodyPr/>
        <a:lstStyle/>
        <a:p>
          <a:endParaRPr lang="en-US" sz="2400"/>
        </a:p>
      </dgm:t>
    </dgm:pt>
    <dgm:pt modelId="{49C8FE28-E473-4CDD-BFAA-CF419BFA826F}" type="sibTrans" cxnId="{C927A0FB-DC31-43DF-97F2-1B744623B2C2}">
      <dgm:prSet/>
      <dgm:spPr/>
      <dgm:t>
        <a:bodyPr/>
        <a:lstStyle/>
        <a:p>
          <a:endParaRPr lang="en-US" sz="2400"/>
        </a:p>
      </dgm:t>
    </dgm:pt>
    <dgm:pt modelId="{F87F2643-23A3-4A6E-979A-65E813F931C8}">
      <dgm:prSet custT="1"/>
      <dgm:spPr/>
      <dgm:t>
        <a:bodyPr/>
        <a:lstStyle/>
        <a:p>
          <a:r>
            <a:rPr lang="en-US" sz="1800"/>
            <a:t>Fearscapes</a:t>
          </a:r>
        </a:p>
      </dgm:t>
    </dgm:pt>
    <dgm:pt modelId="{163197F2-3F96-4B73-B8AB-80BC3DEFCDF3}" type="parTrans" cxnId="{7C0D27EB-11A6-43AA-81EE-D676F69EC89D}">
      <dgm:prSet/>
      <dgm:spPr/>
      <dgm:t>
        <a:bodyPr/>
        <a:lstStyle/>
        <a:p>
          <a:endParaRPr lang="en-US" sz="2400"/>
        </a:p>
      </dgm:t>
    </dgm:pt>
    <dgm:pt modelId="{695B522A-47AD-4358-BF05-23EEAB71D2B0}" type="sibTrans" cxnId="{7C0D27EB-11A6-43AA-81EE-D676F69EC89D}">
      <dgm:prSet/>
      <dgm:spPr/>
      <dgm:t>
        <a:bodyPr/>
        <a:lstStyle/>
        <a:p>
          <a:endParaRPr lang="en-US" sz="2400"/>
        </a:p>
      </dgm:t>
    </dgm:pt>
    <dgm:pt modelId="{C670607F-2F75-446F-B7E7-15498391A0D9}">
      <dgm:prSet custT="1"/>
      <dgm:spPr/>
      <dgm:t>
        <a:bodyPr/>
        <a:lstStyle/>
        <a:p>
          <a:r>
            <a:rPr lang="en-US" sz="1800"/>
            <a:t>Mekton's World</a:t>
          </a:r>
        </a:p>
      </dgm:t>
    </dgm:pt>
    <dgm:pt modelId="{1FC092D6-1B86-4976-BA7C-B6934C3D8284}" type="parTrans" cxnId="{CA7FFDBF-EA7C-43ED-91E6-35430B9FC268}">
      <dgm:prSet/>
      <dgm:spPr/>
      <dgm:t>
        <a:bodyPr/>
        <a:lstStyle/>
        <a:p>
          <a:endParaRPr lang="en-US" sz="2400"/>
        </a:p>
      </dgm:t>
    </dgm:pt>
    <dgm:pt modelId="{763051D1-19B0-48AE-98F9-34853D4C4295}" type="sibTrans" cxnId="{CA7FFDBF-EA7C-43ED-91E6-35430B9FC268}">
      <dgm:prSet/>
      <dgm:spPr/>
      <dgm:t>
        <a:bodyPr/>
        <a:lstStyle/>
        <a:p>
          <a:endParaRPr lang="en-US" sz="2400"/>
        </a:p>
      </dgm:t>
    </dgm:pt>
    <dgm:pt modelId="{BB902C9F-D188-43DB-86B5-2A8829BD41EB}">
      <dgm:prSet custT="1"/>
      <dgm:spPr/>
      <dgm:t>
        <a:bodyPr/>
        <a:lstStyle/>
        <a:p>
          <a:r>
            <a:rPr lang="en-US" sz="1800" dirty="0" err="1"/>
            <a:t>Omnighboronicle</a:t>
          </a:r>
          <a:endParaRPr lang="en-US" sz="1800" dirty="0"/>
        </a:p>
      </dgm:t>
    </dgm:pt>
    <dgm:pt modelId="{5C58C9A3-7735-4DF4-89E6-A02FEBE87C26}" type="parTrans" cxnId="{10DEF222-3970-42BC-980A-61C66C48ABE7}">
      <dgm:prSet/>
      <dgm:spPr/>
      <dgm:t>
        <a:bodyPr/>
        <a:lstStyle/>
        <a:p>
          <a:endParaRPr lang="en-US" sz="2400"/>
        </a:p>
      </dgm:t>
    </dgm:pt>
    <dgm:pt modelId="{2D6C5311-FDA7-4DFB-BB92-E6D3437C67E7}" type="sibTrans" cxnId="{10DEF222-3970-42BC-980A-61C66C48ABE7}">
      <dgm:prSet/>
      <dgm:spPr/>
      <dgm:t>
        <a:bodyPr/>
        <a:lstStyle/>
        <a:p>
          <a:endParaRPr lang="en-US" sz="2400"/>
        </a:p>
      </dgm:t>
    </dgm:pt>
    <dgm:pt modelId="{01A1A506-EACE-4EE5-8AE0-0DDD4D392B08}">
      <dgm:prSet custT="1"/>
      <dgm:spPr/>
      <dgm:t>
        <a:bodyPr/>
        <a:lstStyle/>
        <a:p>
          <a:r>
            <a:rPr lang="en-US" sz="1800" dirty="0"/>
            <a:t>Hard of Dark </a:t>
          </a:r>
          <a:r>
            <a:rPr lang="en-US" sz="1800" dirty="0" err="1"/>
            <a:t>Dunger</a:t>
          </a:r>
          <a:r>
            <a:rPr lang="en-US" sz="1800" dirty="0"/>
            <a:t> Suburban </a:t>
          </a:r>
          <a:r>
            <a:rPr lang="en-US" sz="1800" dirty="0" err="1"/>
            <a:t>Earterning</a:t>
          </a:r>
          <a:r>
            <a:rPr lang="en-US" sz="1800" dirty="0"/>
            <a:t> game</a:t>
          </a:r>
        </a:p>
      </dgm:t>
    </dgm:pt>
    <dgm:pt modelId="{5BFD41E6-1D3B-4D79-9DF2-DB5880BC0E8F}" type="parTrans" cxnId="{96308646-1C69-45ED-9133-FF20B3E0A6E1}">
      <dgm:prSet/>
      <dgm:spPr/>
      <dgm:t>
        <a:bodyPr/>
        <a:lstStyle/>
        <a:p>
          <a:endParaRPr lang="en-US" sz="2400"/>
        </a:p>
      </dgm:t>
    </dgm:pt>
    <dgm:pt modelId="{9CF7215E-FA9F-4049-94C4-7C893C1B1B17}" type="sibTrans" cxnId="{96308646-1C69-45ED-9133-FF20B3E0A6E1}">
      <dgm:prSet/>
      <dgm:spPr/>
      <dgm:t>
        <a:bodyPr/>
        <a:lstStyle/>
        <a:p>
          <a:endParaRPr lang="en-US" sz="2400"/>
        </a:p>
      </dgm:t>
    </dgm:pt>
    <dgm:pt modelId="{AD35CC87-0280-4F12-A456-E98DD6ABFF18}">
      <dgm:prSet custT="1"/>
      <dgm:spPr/>
      <dgm:t>
        <a:bodyPr/>
        <a:lstStyle/>
        <a:p>
          <a:r>
            <a:rPr lang="en-US" sz="1800"/>
            <a:t>Dead</a:t>
          </a:r>
        </a:p>
      </dgm:t>
    </dgm:pt>
    <dgm:pt modelId="{685CC294-0EBC-412C-B49B-E077ACAA05BA}" type="parTrans" cxnId="{8E7BFD05-1C31-454D-BD89-0C64A921A690}">
      <dgm:prSet/>
      <dgm:spPr/>
      <dgm:t>
        <a:bodyPr/>
        <a:lstStyle/>
        <a:p>
          <a:endParaRPr lang="en-US" sz="2400"/>
        </a:p>
      </dgm:t>
    </dgm:pt>
    <dgm:pt modelId="{9AB56C9E-9373-4269-8518-E13A9A10E54A}" type="sibTrans" cxnId="{8E7BFD05-1C31-454D-BD89-0C64A921A690}">
      <dgm:prSet/>
      <dgm:spPr/>
      <dgm:t>
        <a:bodyPr/>
        <a:lstStyle/>
        <a:p>
          <a:endParaRPr lang="en-US" sz="2400"/>
        </a:p>
      </dgm:t>
    </dgm:pt>
    <dgm:pt modelId="{A42FA9E9-5963-4C71-A0E1-E6ECDB50C0A2}" type="pres">
      <dgm:prSet presAssocID="{6003BFBC-97B6-40E5-BB15-416FB190EFBC}" presName="diagram" presStyleCnt="0">
        <dgm:presLayoutVars>
          <dgm:dir/>
          <dgm:resizeHandles val="exact"/>
        </dgm:presLayoutVars>
      </dgm:prSet>
      <dgm:spPr/>
    </dgm:pt>
    <dgm:pt modelId="{D43542EE-F8B2-4589-B3EA-74E9AFC21E49}" type="pres">
      <dgm:prSet presAssocID="{D2381D4E-69EF-44C1-AC2C-C9AD47F9D094}" presName="node" presStyleLbl="node1" presStyleIdx="0" presStyleCnt="20">
        <dgm:presLayoutVars>
          <dgm:bulletEnabled val="1"/>
        </dgm:presLayoutVars>
      </dgm:prSet>
      <dgm:spPr/>
    </dgm:pt>
    <dgm:pt modelId="{7EC9E6C8-EEEC-4DAD-8E86-CA099092ED14}" type="pres">
      <dgm:prSet presAssocID="{EA3A1059-B35E-498E-AEB1-B6A677BFCE24}" presName="sibTrans" presStyleCnt="0"/>
      <dgm:spPr/>
    </dgm:pt>
    <dgm:pt modelId="{113369F5-9944-4127-A7B9-26C203B0D240}" type="pres">
      <dgm:prSet presAssocID="{AE9D1029-E6A7-4E76-AF51-454F453CE1A7}" presName="node" presStyleLbl="node1" presStyleIdx="1" presStyleCnt="20">
        <dgm:presLayoutVars>
          <dgm:bulletEnabled val="1"/>
        </dgm:presLayoutVars>
      </dgm:prSet>
      <dgm:spPr/>
    </dgm:pt>
    <dgm:pt modelId="{3BFA1B7A-655D-45A7-9511-2F1579AF6AA8}" type="pres">
      <dgm:prSet presAssocID="{AC8EE018-2DE1-4B49-96EB-8AB8F07E4119}" presName="sibTrans" presStyleCnt="0"/>
      <dgm:spPr/>
    </dgm:pt>
    <dgm:pt modelId="{EC9A019F-F8F2-4571-B5A8-C602AC301A01}" type="pres">
      <dgm:prSet presAssocID="{3517ADD4-8CEC-487B-9E50-9F04ED3DC445}" presName="node" presStyleLbl="node1" presStyleIdx="2" presStyleCnt="20">
        <dgm:presLayoutVars>
          <dgm:bulletEnabled val="1"/>
        </dgm:presLayoutVars>
      </dgm:prSet>
      <dgm:spPr/>
    </dgm:pt>
    <dgm:pt modelId="{3FCD8E5C-A4AE-475D-A859-59EEADBF555E}" type="pres">
      <dgm:prSet presAssocID="{E160CC6D-3DC6-4666-8E58-A0DC8E96BD25}" presName="sibTrans" presStyleCnt="0"/>
      <dgm:spPr/>
    </dgm:pt>
    <dgm:pt modelId="{E5B9AF6B-4526-48A2-8B3C-9F02D1C93FA1}" type="pres">
      <dgm:prSet presAssocID="{450F3C1C-0770-492F-892F-8FCA5C7AECF8}" presName="node" presStyleLbl="node1" presStyleIdx="3" presStyleCnt="20">
        <dgm:presLayoutVars>
          <dgm:bulletEnabled val="1"/>
        </dgm:presLayoutVars>
      </dgm:prSet>
      <dgm:spPr/>
    </dgm:pt>
    <dgm:pt modelId="{DCE65B8C-EE36-42DE-9561-E2811E5EA995}" type="pres">
      <dgm:prSet presAssocID="{605AFC87-C294-401D-BCD0-1ED11B289C90}" presName="sibTrans" presStyleCnt="0"/>
      <dgm:spPr/>
    </dgm:pt>
    <dgm:pt modelId="{53C6508A-FF88-4E00-9541-388D4FBC5F7A}" type="pres">
      <dgm:prSet presAssocID="{A74BD238-9EBC-4C8F-A1EE-BEB3D14ECC17}" presName="node" presStyleLbl="node1" presStyleIdx="4" presStyleCnt="20">
        <dgm:presLayoutVars>
          <dgm:bulletEnabled val="1"/>
        </dgm:presLayoutVars>
      </dgm:prSet>
      <dgm:spPr/>
    </dgm:pt>
    <dgm:pt modelId="{66BFFCE7-D8F7-4CAA-9604-FA914D44E5F1}" type="pres">
      <dgm:prSet presAssocID="{447406A1-965B-4D46-8BF8-19B23301993E}" presName="sibTrans" presStyleCnt="0"/>
      <dgm:spPr/>
    </dgm:pt>
    <dgm:pt modelId="{09153E4A-58C0-4FA4-B58C-433E0D31160C}" type="pres">
      <dgm:prSet presAssocID="{DE5E89EB-6E6D-46AF-A29A-0E4C2F3B5E94}" presName="node" presStyleLbl="node1" presStyleIdx="5" presStyleCnt="20">
        <dgm:presLayoutVars>
          <dgm:bulletEnabled val="1"/>
        </dgm:presLayoutVars>
      </dgm:prSet>
      <dgm:spPr/>
    </dgm:pt>
    <dgm:pt modelId="{72B0EB79-7834-4C70-BE9E-B0A0C3EF8404}" type="pres">
      <dgm:prSet presAssocID="{798D6D3C-DF2B-4D43-8A07-382A9E6762CB}" presName="sibTrans" presStyleCnt="0"/>
      <dgm:spPr/>
    </dgm:pt>
    <dgm:pt modelId="{37832C37-7EC4-4B6E-BB96-5250D665DF8A}" type="pres">
      <dgm:prSet presAssocID="{67776E0F-8CF0-4A28-B067-4079742D7D9B}" presName="node" presStyleLbl="node1" presStyleIdx="6" presStyleCnt="20">
        <dgm:presLayoutVars>
          <dgm:bulletEnabled val="1"/>
        </dgm:presLayoutVars>
      </dgm:prSet>
      <dgm:spPr/>
    </dgm:pt>
    <dgm:pt modelId="{B1789CC0-49E2-4176-8445-C4FAB94EF0B1}" type="pres">
      <dgm:prSet presAssocID="{19345ECE-31F4-4BEF-8561-84627AF0C872}" presName="sibTrans" presStyleCnt="0"/>
      <dgm:spPr/>
    </dgm:pt>
    <dgm:pt modelId="{77DF9FFD-A676-421B-947D-90A24E46565A}" type="pres">
      <dgm:prSet presAssocID="{002D73D8-D031-42F9-B3AA-B92300D68BC1}" presName="node" presStyleLbl="node1" presStyleIdx="7" presStyleCnt="20" custScaleX="136425">
        <dgm:presLayoutVars>
          <dgm:bulletEnabled val="1"/>
        </dgm:presLayoutVars>
      </dgm:prSet>
      <dgm:spPr/>
    </dgm:pt>
    <dgm:pt modelId="{2EFC1FC3-66B4-4361-92C0-004FC1E2AE62}" type="pres">
      <dgm:prSet presAssocID="{122B3E69-271F-4EEF-BF5D-E72721E30142}" presName="sibTrans" presStyleCnt="0"/>
      <dgm:spPr/>
    </dgm:pt>
    <dgm:pt modelId="{461EF333-8985-4491-99B2-8A84648CC685}" type="pres">
      <dgm:prSet presAssocID="{9F227358-4D72-4977-837C-AAAA51E04C4E}" presName="node" presStyleLbl="node1" presStyleIdx="8" presStyleCnt="20">
        <dgm:presLayoutVars>
          <dgm:bulletEnabled val="1"/>
        </dgm:presLayoutVars>
      </dgm:prSet>
      <dgm:spPr/>
    </dgm:pt>
    <dgm:pt modelId="{FD351051-B9BB-459F-A324-6F1A22DF3D93}" type="pres">
      <dgm:prSet presAssocID="{6F862AF0-9F49-43C5-9553-9B7521C076F7}" presName="sibTrans" presStyleCnt="0"/>
      <dgm:spPr/>
    </dgm:pt>
    <dgm:pt modelId="{06F3D19E-791D-4288-8ECE-2F4A476B59F8}" type="pres">
      <dgm:prSet presAssocID="{B338C732-0A63-420E-A0F4-4DB7EEB71D3A}" presName="node" presStyleLbl="node1" presStyleIdx="9" presStyleCnt="20">
        <dgm:presLayoutVars>
          <dgm:bulletEnabled val="1"/>
        </dgm:presLayoutVars>
      </dgm:prSet>
      <dgm:spPr/>
    </dgm:pt>
    <dgm:pt modelId="{3DDEF143-2CFA-4379-A286-60C6D16ADFA1}" type="pres">
      <dgm:prSet presAssocID="{FD83CE39-56B6-49CB-AAAF-682825FE1727}" presName="sibTrans" presStyleCnt="0"/>
      <dgm:spPr/>
    </dgm:pt>
    <dgm:pt modelId="{F01DF228-98BA-4F5C-AAB3-2C690E2B44B7}" type="pres">
      <dgm:prSet presAssocID="{3D4D2AA8-1F56-40C4-A3EE-091C4B83B6D7}" presName="node" presStyleLbl="node1" presStyleIdx="10" presStyleCnt="20" custScaleX="162943">
        <dgm:presLayoutVars>
          <dgm:bulletEnabled val="1"/>
        </dgm:presLayoutVars>
      </dgm:prSet>
      <dgm:spPr/>
    </dgm:pt>
    <dgm:pt modelId="{737D2464-6754-4D97-884C-56A370D24EBD}" type="pres">
      <dgm:prSet presAssocID="{F42E3558-F28D-4213-ABE0-EDA4E74FC89F}" presName="sibTrans" presStyleCnt="0"/>
      <dgm:spPr/>
    </dgm:pt>
    <dgm:pt modelId="{D9EBB185-D499-45EB-ADD6-8E317A79972A}" type="pres">
      <dgm:prSet presAssocID="{71521AAF-D569-4E76-AD94-E9EBA35EBBDA}" presName="node" presStyleLbl="node1" presStyleIdx="11" presStyleCnt="20">
        <dgm:presLayoutVars>
          <dgm:bulletEnabled val="1"/>
        </dgm:presLayoutVars>
      </dgm:prSet>
      <dgm:spPr/>
    </dgm:pt>
    <dgm:pt modelId="{27B2F186-89EF-4B24-8C20-0D9D4ABDCBDF}" type="pres">
      <dgm:prSet presAssocID="{D3CA55D1-2092-4B10-BF6C-46D4FB9A9D50}" presName="sibTrans" presStyleCnt="0"/>
      <dgm:spPr/>
    </dgm:pt>
    <dgm:pt modelId="{16AD7302-CD7D-4756-9C86-814152394DBB}" type="pres">
      <dgm:prSet presAssocID="{A065343B-C2D3-443B-B1A2-B7E8DC7137FA}" presName="node" presStyleLbl="node1" presStyleIdx="12" presStyleCnt="20">
        <dgm:presLayoutVars>
          <dgm:bulletEnabled val="1"/>
        </dgm:presLayoutVars>
      </dgm:prSet>
      <dgm:spPr/>
    </dgm:pt>
    <dgm:pt modelId="{A93AAF66-3E0D-4D75-9F21-BCD492B4BF87}" type="pres">
      <dgm:prSet presAssocID="{282A3CFA-AD85-4DA1-AA18-C425B4FCFB76}" presName="sibTrans" presStyleCnt="0"/>
      <dgm:spPr/>
    </dgm:pt>
    <dgm:pt modelId="{63A07712-28E2-4B53-8A68-5F4A985366B0}" type="pres">
      <dgm:prSet presAssocID="{B99A5C42-9D55-4E8B-8818-A5F15B82B180}" presName="node" presStyleLbl="node1" presStyleIdx="13" presStyleCnt="20" custScaleX="226286">
        <dgm:presLayoutVars>
          <dgm:bulletEnabled val="1"/>
        </dgm:presLayoutVars>
      </dgm:prSet>
      <dgm:spPr/>
    </dgm:pt>
    <dgm:pt modelId="{754ADE35-FFF0-4E73-B78A-9959BB48D9D9}" type="pres">
      <dgm:prSet presAssocID="{4B6C1C34-256B-43B5-9D72-E6F18AA47917}" presName="sibTrans" presStyleCnt="0"/>
      <dgm:spPr/>
    </dgm:pt>
    <dgm:pt modelId="{FA30081D-C28D-4531-840C-4CC523E73285}" type="pres">
      <dgm:prSet presAssocID="{C4A0949A-D349-402A-9C9D-97921216AF48}" presName="node" presStyleLbl="node1" presStyleIdx="14" presStyleCnt="20">
        <dgm:presLayoutVars>
          <dgm:bulletEnabled val="1"/>
        </dgm:presLayoutVars>
      </dgm:prSet>
      <dgm:spPr/>
    </dgm:pt>
    <dgm:pt modelId="{945EAAD5-0752-414E-AF93-DF66D2430626}" type="pres">
      <dgm:prSet presAssocID="{49C8FE28-E473-4CDD-BFAA-CF419BFA826F}" presName="sibTrans" presStyleCnt="0"/>
      <dgm:spPr/>
    </dgm:pt>
    <dgm:pt modelId="{822BADAA-140D-4B4D-A897-9E1E7DB5E1E1}" type="pres">
      <dgm:prSet presAssocID="{F87F2643-23A3-4A6E-979A-65E813F931C8}" presName="node" presStyleLbl="node1" presStyleIdx="15" presStyleCnt="20">
        <dgm:presLayoutVars>
          <dgm:bulletEnabled val="1"/>
        </dgm:presLayoutVars>
      </dgm:prSet>
      <dgm:spPr/>
    </dgm:pt>
    <dgm:pt modelId="{6C939FB4-0532-4921-A86F-859D126A543A}" type="pres">
      <dgm:prSet presAssocID="{695B522A-47AD-4358-BF05-23EEAB71D2B0}" presName="sibTrans" presStyleCnt="0"/>
      <dgm:spPr/>
    </dgm:pt>
    <dgm:pt modelId="{FE3E3A9B-110B-444C-A313-F10505CC4B9D}" type="pres">
      <dgm:prSet presAssocID="{C670607F-2F75-446F-B7E7-15498391A0D9}" presName="node" presStyleLbl="node1" presStyleIdx="16" presStyleCnt="20">
        <dgm:presLayoutVars>
          <dgm:bulletEnabled val="1"/>
        </dgm:presLayoutVars>
      </dgm:prSet>
      <dgm:spPr/>
    </dgm:pt>
    <dgm:pt modelId="{E11F5864-92B2-4587-B4D4-51C8852A9622}" type="pres">
      <dgm:prSet presAssocID="{763051D1-19B0-48AE-98F9-34853D4C4295}" presName="sibTrans" presStyleCnt="0"/>
      <dgm:spPr/>
    </dgm:pt>
    <dgm:pt modelId="{1E8B822B-570D-4E6D-BA59-6DFD73C25FB6}" type="pres">
      <dgm:prSet presAssocID="{BB902C9F-D188-43DB-86B5-2A8829BD41EB}" presName="node" presStyleLbl="node1" presStyleIdx="17" presStyleCnt="20" custScaleX="143309">
        <dgm:presLayoutVars>
          <dgm:bulletEnabled val="1"/>
        </dgm:presLayoutVars>
      </dgm:prSet>
      <dgm:spPr/>
    </dgm:pt>
    <dgm:pt modelId="{E3A684F4-9F3B-411D-B2EA-5B94086D50E2}" type="pres">
      <dgm:prSet presAssocID="{2D6C5311-FDA7-4DFB-BB92-E6D3437C67E7}" presName="sibTrans" presStyleCnt="0"/>
      <dgm:spPr/>
    </dgm:pt>
    <dgm:pt modelId="{73C2EA4C-EAD0-42C1-9408-7EB327B16057}" type="pres">
      <dgm:prSet presAssocID="{01A1A506-EACE-4EE5-8AE0-0DDD4D392B08}" presName="node" presStyleLbl="node1" presStyleIdx="18" presStyleCnt="20" custScaleX="174156">
        <dgm:presLayoutVars>
          <dgm:bulletEnabled val="1"/>
        </dgm:presLayoutVars>
      </dgm:prSet>
      <dgm:spPr/>
    </dgm:pt>
    <dgm:pt modelId="{B175FC1E-0EDD-489E-80E7-03E17EF36618}" type="pres">
      <dgm:prSet presAssocID="{9CF7215E-FA9F-4049-94C4-7C893C1B1B17}" presName="sibTrans" presStyleCnt="0"/>
      <dgm:spPr/>
    </dgm:pt>
    <dgm:pt modelId="{FC2DD588-D20F-49FB-A01E-EB268821CCAF}" type="pres">
      <dgm:prSet presAssocID="{AD35CC87-0280-4F12-A456-E98DD6ABFF18}" presName="node" presStyleLbl="node1" presStyleIdx="19" presStyleCnt="20">
        <dgm:presLayoutVars>
          <dgm:bulletEnabled val="1"/>
        </dgm:presLayoutVars>
      </dgm:prSet>
      <dgm:spPr/>
    </dgm:pt>
  </dgm:ptLst>
  <dgm:cxnLst>
    <dgm:cxn modelId="{8E7BFD05-1C31-454D-BD89-0C64A921A690}" srcId="{6003BFBC-97B6-40E5-BB15-416FB190EFBC}" destId="{AD35CC87-0280-4F12-A456-E98DD6ABFF18}" srcOrd="19" destOrd="0" parTransId="{685CC294-0EBC-412C-B49B-E077ACAA05BA}" sibTransId="{9AB56C9E-9373-4269-8518-E13A9A10E54A}"/>
    <dgm:cxn modelId="{12C05C12-3308-4809-A516-D0047801F35D}" type="presOf" srcId="{002D73D8-D031-42F9-B3AA-B92300D68BC1}" destId="{77DF9FFD-A676-421B-947D-90A24E46565A}" srcOrd="0" destOrd="0" presId="urn:microsoft.com/office/officeart/2005/8/layout/default"/>
    <dgm:cxn modelId="{10DEF222-3970-42BC-980A-61C66C48ABE7}" srcId="{6003BFBC-97B6-40E5-BB15-416FB190EFBC}" destId="{BB902C9F-D188-43DB-86B5-2A8829BD41EB}" srcOrd="17" destOrd="0" parTransId="{5C58C9A3-7735-4DF4-89E6-A02FEBE87C26}" sibTransId="{2D6C5311-FDA7-4DFB-BB92-E6D3437C67E7}"/>
    <dgm:cxn modelId="{47DB9A24-FF18-41AD-B749-0E66ACEDC38E}" type="presOf" srcId="{C4A0949A-D349-402A-9C9D-97921216AF48}" destId="{FA30081D-C28D-4531-840C-4CC523E73285}" srcOrd="0" destOrd="0" presId="urn:microsoft.com/office/officeart/2005/8/layout/default"/>
    <dgm:cxn modelId="{C3146E29-5AAB-4787-A46C-D624DC81CCCA}" type="presOf" srcId="{A74BD238-9EBC-4C8F-A1EE-BEB3D14ECC17}" destId="{53C6508A-FF88-4E00-9541-388D4FBC5F7A}" srcOrd="0" destOrd="0" presId="urn:microsoft.com/office/officeart/2005/8/layout/default"/>
    <dgm:cxn modelId="{1B082B39-F350-4BE2-B21C-B62256BF7B56}" srcId="{6003BFBC-97B6-40E5-BB15-416FB190EFBC}" destId="{3D4D2AA8-1F56-40C4-A3EE-091C4B83B6D7}" srcOrd="10" destOrd="0" parTransId="{80D7266D-56CE-451C-90A8-A4CFC7E95A7A}" sibTransId="{F42E3558-F28D-4213-ABE0-EDA4E74FC89F}"/>
    <dgm:cxn modelId="{EE61045E-4060-4CF5-97CD-110F54EBC0F0}" srcId="{6003BFBC-97B6-40E5-BB15-416FB190EFBC}" destId="{B338C732-0A63-420E-A0F4-4DB7EEB71D3A}" srcOrd="9" destOrd="0" parTransId="{C06C04EE-ACEA-4711-A672-4C292B82798A}" sibTransId="{FD83CE39-56B6-49CB-AAAF-682825FE1727}"/>
    <dgm:cxn modelId="{F1A7705E-D06B-41E5-9715-4959B2E86A8A}" srcId="{6003BFBC-97B6-40E5-BB15-416FB190EFBC}" destId="{3517ADD4-8CEC-487B-9E50-9F04ED3DC445}" srcOrd="2" destOrd="0" parTransId="{FCEF3E89-828F-4DA2-BB14-B5437A01CF82}" sibTransId="{E160CC6D-3DC6-4666-8E58-A0DC8E96BD25}"/>
    <dgm:cxn modelId="{9BF1D860-6EDD-47B7-ABF3-EFED33439E31}" srcId="{6003BFBC-97B6-40E5-BB15-416FB190EFBC}" destId="{71521AAF-D569-4E76-AD94-E9EBA35EBBDA}" srcOrd="11" destOrd="0" parTransId="{AFE144B2-696F-4834-B3E0-E9E22A71900D}" sibTransId="{D3CA55D1-2092-4B10-BF6C-46D4FB9A9D50}"/>
    <dgm:cxn modelId="{06A0C761-2E20-4045-BB19-65791437CE48}" type="presOf" srcId="{C670607F-2F75-446F-B7E7-15498391A0D9}" destId="{FE3E3A9B-110B-444C-A313-F10505CC4B9D}" srcOrd="0" destOrd="0" presId="urn:microsoft.com/office/officeart/2005/8/layout/default"/>
    <dgm:cxn modelId="{39BFAF63-E8FF-4909-A8C3-54C91BDE4FCF}" srcId="{6003BFBC-97B6-40E5-BB15-416FB190EFBC}" destId="{B99A5C42-9D55-4E8B-8818-A5F15B82B180}" srcOrd="13" destOrd="0" parTransId="{B1106831-651D-4E53-A4BB-4055A815CF6E}" sibTransId="{4B6C1C34-256B-43B5-9D72-E6F18AA47917}"/>
    <dgm:cxn modelId="{96308646-1C69-45ED-9133-FF20B3E0A6E1}" srcId="{6003BFBC-97B6-40E5-BB15-416FB190EFBC}" destId="{01A1A506-EACE-4EE5-8AE0-0DDD4D392B08}" srcOrd="18" destOrd="0" parTransId="{5BFD41E6-1D3B-4D79-9DF2-DB5880BC0E8F}" sibTransId="{9CF7215E-FA9F-4049-94C4-7C893C1B1B17}"/>
    <dgm:cxn modelId="{F1C3676A-0671-4EE4-AB40-ECCDD2F45970}" srcId="{6003BFBC-97B6-40E5-BB15-416FB190EFBC}" destId="{002D73D8-D031-42F9-B3AA-B92300D68BC1}" srcOrd="7" destOrd="0" parTransId="{299A5EEA-F9A6-4BF6-BBDB-07D8EA5526F2}" sibTransId="{122B3E69-271F-4EEF-BF5D-E72721E30142}"/>
    <dgm:cxn modelId="{B74E684D-5C31-403C-8119-7DF4980D9BAF}" type="presOf" srcId="{67776E0F-8CF0-4A28-B067-4079742D7D9B}" destId="{37832C37-7EC4-4B6E-BB96-5250D665DF8A}" srcOrd="0" destOrd="0" presId="urn:microsoft.com/office/officeart/2005/8/layout/default"/>
    <dgm:cxn modelId="{8EA8CF76-D52E-49B6-8AC6-D03E275613FD}" srcId="{6003BFBC-97B6-40E5-BB15-416FB190EFBC}" destId="{67776E0F-8CF0-4A28-B067-4079742D7D9B}" srcOrd="6" destOrd="0" parTransId="{C603CB1F-FDC8-479B-85C0-45219DC13777}" sibTransId="{19345ECE-31F4-4BEF-8561-84627AF0C872}"/>
    <dgm:cxn modelId="{05EF2C7B-F7D5-42F8-B461-37E895E87A4C}" srcId="{6003BFBC-97B6-40E5-BB15-416FB190EFBC}" destId="{A065343B-C2D3-443B-B1A2-B7E8DC7137FA}" srcOrd="12" destOrd="0" parTransId="{64C412CD-E9A7-4874-B6AB-3159723E7729}" sibTransId="{282A3CFA-AD85-4DA1-AA18-C425B4FCFB76}"/>
    <dgm:cxn modelId="{FEA46F7F-77E7-4BBB-ABB7-C29182507769}" type="presOf" srcId="{450F3C1C-0770-492F-892F-8FCA5C7AECF8}" destId="{E5B9AF6B-4526-48A2-8B3C-9F02D1C93FA1}" srcOrd="0" destOrd="0" presId="urn:microsoft.com/office/officeart/2005/8/layout/default"/>
    <dgm:cxn modelId="{81EC6C8A-CCEE-4E2F-BDA6-23583A8312E6}" srcId="{6003BFBC-97B6-40E5-BB15-416FB190EFBC}" destId="{D2381D4E-69EF-44C1-AC2C-C9AD47F9D094}" srcOrd="0" destOrd="0" parTransId="{DBBCA712-4F4C-49B9-A1B0-82F4D5518282}" sibTransId="{EA3A1059-B35E-498E-AEB1-B6A677BFCE24}"/>
    <dgm:cxn modelId="{79903B93-7162-4DA7-AF30-512E015CFC34}" type="presOf" srcId="{F87F2643-23A3-4A6E-979A-65E813F931C8}" destId="{822BADAA-140D-4B4D-A897-9E1E7DB5E1E1}" srcOrd="0" destOrd="0" presId="urn:microsoft.com/office/officeart/2005/8/layout/default"/>
    <dgm:cxn modelId="{CA1C9593-9ECD-4991-BEBB-E98606BF740B}" type="presOf" srcId="{AE9D1029-E6A7-4E76-AF51-454F453CE1A7}" destId="{113369F5-9944-4127-A7B9-26C203B0D240}" srcOrd="0" destOrd="0" presId="urn:microsoft.com/office/officeart/2005/8/layout/default"/>
    <dgm:cxn modelId="{BD8A7D95-9027-4A74-94B2-0D2C33B83E48}" type="presOf" srcId="{9F227358-4D72-4977-837C-AAAA51E04C4E}" destId="{461EF333-8985-4491-99B2-8A84648CC685}" srcOrd="0" destOrd="0" presId="urn:microsoft.com/office/officeart/2005/8/layout/default"/>
    <dgm:cxn modelId="{65468D97-790A-4B07-97DE-E41D27D00023}" type="presOf" srcId="{3D4D2AA8-1F56-40C4-A3EE-091C4B83B6D7}" destId="{F01DF228-98BA-4F5C-AAB3-2C690E2B44B7}" srcOrd="0" destOrd="0" presId="urn:microsoft.com/office/officeart/2005/8/layout/default"/>
    <dgm:cxn modelId="{D985A897-3E9C-4801-BA86-0DE0AE578DBB}" type="presOf" srcId="{01A1A506-EACE-4EE5-8AE0-0DDD4D392B08}" destId="{73C2EA4C-EAD0-42C1-9408-7EB327B16057}" srcOrd="0" destOrd="0" presId="urn:microsoft.com/office/officeart/2005/8/layout/default"/>
    <dgm:cxn modelId="{56CB0C9B-66D3-4E80-9F90-76936871493F}" srcId="{6003BFBC-97B6-40E5-BB15-416FB190EFBC}" destId="{450F3C1C-0770-492F-892F-8FCA5C7AECF8}" srcOrd="3" destOrd="0" parTransId="{3443E82D-A3FA-4EDB-AC53-2C2A937F0F30}" sibTransId="{605AFC87-C294-401D-BCD0-1ED11B289C90}"/>
    <dgm:cxn modelId="{E82B0F9D-3CB8-4EB6-BE14-D9354C872105}" srcId="{6003BFBC-97B6-40E5-BB15-416FB190EFBC}" destId="{AE9D1029-E6A7-4E76-AF51-454F453CE1A7}" srcOrd="1" destOrd="0" parTransId="{2054491B-9709-409A-AB69-6E41C6040B06}" sibTransId="{AC8EE018-2DE1-4B49-96EB-8AB8F07E4119}"/>
    <dgm:cxn modelId="{445FD6A0-06A2-4702-BDD9-7840C0738743}" type="presOf" srcId="{AD35CC87-0280-4F12-A456-E98DD6ABFF18}" destId="{FC2DD588-D20F-49FB-A01E-EB268821CCAF}" srcOrd="0" destOrd="0" presId="urn:microsoft.com/office/officeart/2005/8/layout/default"/>
    <dgm:cxn modelId="{F3FF7BA9-24C2-4C89-B572-C230688DA649}" type="presOf" srcId="{A065343B-C2D3-443B-B1A2-B7E8DC7137FA}" destId="{16AD7302-CD7D-4756-9C86-814152394DBB}" srcOrd="0" destOrd="0" presId="urn:microsoft.com/office/officeart/2005/8/layout/default"/>
    <dgm:cxn modelId="{4BD686AB-7687-4276-B2E7-9F56524978DB}" srcId="{6003BFBC-97B6-40E5-BB15-416FB190EFBC}" destId="{9F227358-4D72-4977-837C-AAAA51E04C4E}" srcOrd="8" destOrd="0" parTransId="{30E7EDFC-E343-4263-A10D-83902EE15A65}" sibTransId="{6F862AF0-9F49-43C5-9553-9B7521C076F7}"/>
    <dgm:cxn modelId="{BE330CAE-B828-4161-997C-43509E1CE105}" type="presOf" srcId="{3517ADD4-8CEC-487B-9E50-9F04ED3DC445}" destId="{EC9A019F-F8F2-4571-B5A8-C602AC301A01}" srcOrd="0" destOrd="0" presId="urn:microsoft.com/office/officeart/2005/8/layout/default"/>
    <dgm:cxn modelId="{C186B1AF-E2C2-43C2-A00C-542C986EB8F3}" srcId="{6003BFBC-97B6-40E5-BB15-416FB190EFBC}" destId="{DE5E89EB-6E6D-46AF-A29A-0E4C2F3B5E94}" srcOrd="5" destOrd="0" parTransId="{5AF1B3A8-9472-48F8-91B0-707AFB9219E8}" sibTransId="{798D6D3C-DF2B-4D43-8A07-382A9E6762CB}"/>
    <dgm:cxn modelId="{487D17B0-4ECB-470D-93AC-13DCED15EC5C}" type="presOf" srcId="{6003BFBC-97B6-40E5-BB15-416FB190EFBC}" destId="{A42FA9E9-5963-4C71-A0E1-E6ECDB50C0A2}" srcOrd="0" destOrd="0" presId="urn:microsoft.com/office/officeart/2005/8/layout/default"/>
    <dgm:cxn modelId="{51A7EFBD-448A-4740-806E-1C1852E05023}" type="presOf" srcId="{BB902C9F-D188-43DB-86B5-2A8829BD41EB}" destId="{1E8B822B-570D-4E6D-BA59-6DFD73C25FB6}" srcOrd="0" destOrd="0" presId="urn:microsoft.com/office/officeart/2005/8/layout/default"/>
    <dgm:cxn modelId="{CA7FFDBF-EA7C-43ED-91E6-35430B9FC268}" srcId="{6003BFBC-97B6-40E5-BB15-416FB190EFBC}" destId="{C670607F-2F75-446F-B7E7-15498391A0D9}" srcOrd="16" destOrd="0" parTransId="{1FC092D6-1B86-4976-BA7C-B6934C3D8284}" sibTransId="{763051D1-19B0-48AE-98F9-34853D4C4295}"/>
    <dgm:cxn modelId="{E751F9CC-6305-4054-AEB8-9BE65A2B6363}" type="presOf" srcId="{71521AAF-D569-4E76-AD94-E9EBA35EBBDA}" destId="{D9EBB185-D499-45EB-ADD6-8E317A79972A}" srcOrd="0" destOrd="0" presId="urn:microsoft.com/office/officeart/2005/8/layout/default"/>
    <dgm:cxn modelId="{2E5B0ECD-1BCE-4B68-A08D-C52D6738401A}" type="presOf" srcId="{D2381D4E-69EF-44C1-AC2C-C9AD47F9D094}" destId="{D43542EE-F8B2-4589-B3EA-74E9AFC21E49}" srcOrd="0" destOrd="0" presId="urn:microsoft.com/office/officeart/2005/8/layout/default"/>
    <dgm:cxn modelId="{4CB7CED6-1DA5-4B0A-894D-F2D57D45E800}" type="presOf" srcId="{B99A5C42-9D55-4E8B-8818-A5F15B82B180}" destId="{63A07712-28E2-4B53-8A68-5F4A985366B0}" srcOrd="0" destOrd="0" presId="urn:microsoft.com/office/officeart/2005/8/layout/default"/>
    <dgm:cxn modelId="{7C0D27EB-11A6-43AA-81EE-D676F69EC89D}" srcId="{6003BFBC-97B6-40E5-BB15-416FB190EFBC}" destId="{F87F2643-23A3-4A6E-979A-65E813F931C8}" srcOrd="15" destOrd="0" parTransId="{163197F2-3F96-4B73-B8AB-80BC3DEFCDF3}" sibTransId="{695B522A-47AD-4358-BF05-23EEAB71D2B0}"/>
    <dgm:cxn modelId="{05881CF1-462E-4917-9098-B1F5AC616DC2}" srcId="{6003BFBC-97B6-40E5-BB15-416FB190EFBC}" destId="{A74BD238-9EBC-4C8F-A1EE-BEB3D14ECC17}" srcOrd="4" destOrd="0" parTransId="{B1FAB752-7902-41B3-BFA5-B4EB8F449004}" sibTransId="{447406A1-965B-4D46-8BF8-19B23301993E}"/>
    <dgm:cxn modelId="{D684FCF3-3E29-4E53-A524-229D5BFFD5D9}" type="presOf" srcId="{B338C732-0A63-420E-A0F4-4DB7EEB71D3A}" destId="{06F3D19E-791D-4288-8ECE-2F4A476B59F8}" srcOrd="0" destOrd="0" presId="urn:microsoft.com/office/officeart/2005/8/layout/default"/>
    <dgm:cxn modelId="{42BC2BF8-B75A-46D1-AB14-799ED2FD0786}" type="presOf" srcId="{DE5E89EB-6E6D-46AF-A29A-0E4C2F3B5E94}" destId="{09153E4A-58C0-4FA4-B58C-433E0D31160C}" srcOrd="0" destOrd="0" presId="urn:microsoft.com/office/officeart/2005/8/layout/default"/>
    <dgm:cxn modelId="{C927A0FB-DC31-43DF-97F2-1B744623B2C2}" srcId="{6003BFBC-97B6-40E5-BB15-416FB190EFBC}" destId="{C4A0949A-D349-402A-9C9D-97921216AF48}" srcOrd="14" destOrd="0" parTransId="{AF0A3D56-BF33-4CBC-91CB-6E701F5F8446}" sibTransId="{49C8FE28-E473-4CDD-BFAA-CF419BFA826F}"/>
    <dgm:cxn modelId="{065A7E5D-72FC-4CBA-8812-DBE105B9A9F3}" type="presParOf" srcId="{A42FA9E9-5963-4C71-A0E1-E6ECDB50C0A2}" destId="{D43542EE-F8B2-4589-B3EA-74E9AFC21E49}" srcOrd="0" destOrd="0" presId="urn:microsoft.com/office/officeart/2005/8/layout/default"/>
    <dgm:cxn modelId="{20D78FD8-99D8-4A59-9E0C-10F8EA29FCFD}" type="presParOf" srcId="{A42FA9E9-5963-4C71-A0E1-E6ECDB50C0A2}" destId="{7EC9E6C8-EEEC-4DAD-8E86-CA099092ED14}" srcOrd="1" destOrd="0" presId="urn:microsoft.com/office/officeart/2005/8/layout/default"/>
    <dgm:cxn modelId="{15C179EB-BDA3-4E85-86A3-C0C2B07EB7B6}" type="presParOf" srcId="{A42FA9E9-5963-4C71-A0E1-E6ECDB50C0A2}" destId="{113369F5-9944-4127-A7B9-26C203B0D240}" srcOrd="2" destOrd="0" presId="urn:microsoft.com/office/officeart/2005/8/layout/default"/>
    <dgm:cxn modelId="{0AFF2EAB-DDA8-4E15-B298-BE9C71A7186B}" type="presParOf" srcId="{A42FA9E9-5963-4C71-A0E1-E6ECDB50C0A2}" destId="{3BFA1B7A-655D-45A7-9511-2F1579AF6AA8}" srcOrd="3" destOrd="0" presId="urn:microsoft.com/office/officeart/2005/8/layout/default"/>
    <dgm:cxn modelId="{3F002E1D-C777-4E08-9B8A-24EA41B92B48}" type="presParOf" srcId="{A42FA9E9-5963-4C71-A0E1-E6ECDB50C0A2}" destId="{EC9A019F-F8F2-4571-B5A8-C602AC301A01}" srcOrd="4" destOrd="0" presId="urn:microsoft.com/office/officeart/2005/8/layout/default"/>
    <dgm:cxn modelId="{2E82A544-B681-4B75-9A10-0339108AF108}" type="presParOf" srcId="{A42FA9E9-5963-4C71-A0E1-E6ECDB50C0A2}" destId="{3FCD8E5C-A4AE-475D-A859-59EEADBF555E}" srcOrd="5" destOrd="0" presId="urn:microsoft.com/office/officeart/2005/8/layout/default"/>
    <dgm:cxn modelId="{209C316A-4DED-4550-B7A4-C6C91AAD1813}" type="presParOf" srcId="{A42FA9E9-5963-4C71-A0E1-E6ECDB50C0A2}" destId="{E5B9AF6B-4526-48A2-8B3C-9F02D1C93FA1}" srcOrd="6" destOrd="0" presId="urn:microsoft.com/office/officeart/2005/8/layout/default"/>
    <dgm:cxn modelId="{F258CA9F-DFB6-4C62-B6EA-7C909BEDC6EA}" type="presParOf" srcId="{A42FA9E9-5963-4C71-A0E1-E6ECDB50C0A2}" destId="{DCE65B8C-EE36-42DE-9561-E2811E5EA995}" srcOrd="7" destOrd="0" presId="urn:microsoft.com/office/officeart/2005/8/layout/default"/>
    <dgm:cxn modelId="{C03D7083-0F28-4F3E-8D7F-5575BD927E52}" type="presParOf" srcId="{A42FA9E9-5963-4C71-A0E1-E6ECDB50C0A2}" destId="{53C6508A-FF88-4E00-9541-388D4FBC5F7A}" srcOrd="8" destOrd="0" presId="urn:microsoft.com/office/officeart/2005/8/layout/default"/>
    <dgm:cxn modelId="{5994F1CF-3343-4199-AF48-428E4BFD7673}" type="presParOf" srcId="{A42FA9E9-5963-4C71-A0E1-E6ECDB50C0A2}" destId="{66BFFCE7-D8F7-4CAA-9604-FA914D44E5F1}" srcOrd="9" destOrd="0" presId="urn:microsoft.com/office/officeart/2005/8/layout/default"/>
    <dgm:cxn modelId="{C3C4F473-EB84-40DE-993E-B7165D0E690D}" type="presParOf" srcId="{A42FA9E9-5963-4C71-A0E1-E6ECDB50C0A2}" destId="{09153E4A-58C0-4FA4-B58C-433E0D31160C}" srcOrd="10" destOrd="0" presId="urn:microsoft.com/office/officeart/2005/8/layout/default"/>
    <dgm:cxn modelId="{A3F86055-E696-42D2-B9EB-BFA6A74C12CD}" type="presParOf" srcId="{A42FA9E9-5963-4C71-A0E1-E6ECDB50C0A2}" destId="{72B0EB79-7834-4C70-BE9E-B0A0C3EF8404}" srcOrd="11" destOrd="0" presId="urn:microsoft.com/office/officeart/2005/8/layout/default"/>
    <dgm:cxn modelId="{11AA61E9-76F5-45FD-B4B4-BE3CE37ADEA3}" type="presParOf" srcId="{A42FA9E9-5963-4C71-A0E1-E6ECDB50C0A2}" destId="{37832C37-7EC4-4B6E-BB96-5250D665DF8A}" srcOrd="12" destOrd="0" presId="urn:microsoft.com/office/officeart/2005/8/layout/default"/>
    <dgm:cxn modelId="{8A63BDE0-3C42-4E78-A217-6712ABF4FB09}" type="presParOf" srcId="{A42FA9E9-5963-4C71-A0E1-E6ECDB50C0A2}" destId="{B1789CC0-49E2-4176-8445-C4FAB94EF0B1}" srcOrd="13" destOrd="0" presId="urn:microsoft.com/office/officeart/2005/8/layout/default"/>
    <dgm:cxn modelId="{267A1DF9-691C-4964-A810-312C80F73490}" type="presParOf" srcId="{A42FA9E9-5963-4C71-A0E1-E6ECDB50C0A2}" destId="{77DF9FFD-A676-421B-947D-90A24E46565A}" srcOrd="14" destOrd="0" presId="urn:microsoft.com/office/officeart/2005/8/layout/default"/>
    <dgm:cxn modelId="{B4BD5A98-2AED-4F86-9DFD-8277D2AC427E}" type="presParOf" srcId="{A42FA9E9-5963-4C71-A0E1-E6ECDB50C0A2}" destId="{2EFC1FC3-66B4-4361-92C0-004FC1E2AE62}" srcOrd="15" destOrd="0" presId="urn:microsoft.com/office/officeart/2005/8/layout/default"/>
    <dgm:cxn modelId="{3B3090FE-01CF-4B94-8FAD-3EA796A481E4}" type="presParOf" srcId="{A42FA9E9-5963-4C71-A0E1-E6ECDB50C0A2}" destId="{461EF333-8985-4491-99B2-8A84648CC685}" srcOrd="16" destOrd="0" presId="urn:microsoft.com/office/officeart/2005/8/layout/default"/>
    <dgm:cxn modelId="{29AA1FD6-A06A-42D7-9086-8B64BDF8F714}" type="presParOf" srcId="{A42FA9E9-5963-4C71-A0E1-E6ECDB50C0A2}" destId="{FD351051-B9BB-459F-A324-6F1A22DF3D93}" srcOrd="17" destOrd="0" presId="urn:microsoft.com/office/officeart/2005/8/layout/default"/>
    <dgm:cxn modelId="{46854EA6-0E57-43C8-A1D2-8C08A4476E22}" type="presParOf" srcId="{A42FA9E9-5963-4C71-A0E1-E6ECDB50C0A2}" destId="{06F3D19E-791D-4288-8ECE-2F4A476B59F8}" srcOrd="18" destOrd="0" presId="urn:microsoft.com/office/officeart/2005/8/layout/default"/>
    <dgm:cxn modelId="{DE2E4865-8641-4E94-8F27-E2E013DA4A7A}" type="presParOf" srcId="{A42FA9E9-5963-4C71-A0E1-E6ECDB50C0A2}" destId="{3DDEF143-2CFA-4379-A286-60C6D16ADFA1}" srcOrd="19" destOrd="0" presId="urn:microsoft.com/office/officeart/2005/8/layout/default"/>
    <dgm:cxn modelId="{85BABD95-C887-4A08-B4E0-6968D8C8F5BB}" type="presParOf" srcId="{A42FA9E9-5963-4C71-A0E1-E6ECDB50C0A2}" destId="{F01DF228-98BA-4F5C-AAB3-2C690E2B44B7}" srcOrd="20" destOrd="0" presId="urn:microsoft.com/office/officeart/2005/8/layout/default"/>
    <dgm:cxn modelId="{6A4D2526-19DD-46EF-A429-0BA80C752B4B}" type="presParOf" srcId="{A42FA9E9-5963-4C71-A0E1-E6ECDB50C0A2}" destId="{737D2464-6754-4D97-884C-56A370D24EBD}" srcOrd="21" destOrd="0" presId="urn:microsoft.com/office/officeart/2005/8/layout/default"/>
    <dgm:cxn modelId="{86FDB986-9000-44D1-A32D-BF487DCD9C84}" type="presParOf" srcId="{A42FA9E9-5963-4C71-A0E1-E6ECDB50C0A2}" destId="{D9EBB185-D499-45EB-ADD6-8E317A79972A}" srcOrd="22" destOrd="0" presId="urn:microsoft.com/office/officeart/2005/8/layout/default"/>
    <dgm:cxn modelId="{293C8107-A390-454F-9F5B-16DC119C06C2}" type="presParOf" srcId="{A42FA9E9-5963-4C71-A0E1-E6ECDB50C0A2}" destId="{27B2F186-89EF-4B24-8C20-0D9D4ABDCBDF}" srcOrd="23" destOrd="0" presId="urn:microsoft.com/office/officeart/2005/8/layout/default"/>
    <dgm:cxn modelId="{9D28F01F-F56A-4471-B8BE-875AE142FEC1}" type="presParOf" srcId="{A42FA9E9-5963-4C71-A0E1-E6ECDB50C0A2}" destId="{16AD7302-CD7D-4756-9C86-814152394DBB}" srcOrd="24" destOrd="0" presId="urn:microsoft.com/office/officeart/2005/8/layout/default"/>
    <dgm:cxn modelId="{19B0AD9C-2069-4A63-97B2-46C34824C8BE}" type="presParOf" srcId="{A42FA9E9-5963-4C71-A0E1-E6ECDB50C0A2}" destId="{A93AAF66-3E0D-4D75-9F21-BCD492B4BF87}" srcOrd="25" destOrd="0" presId="urn:microsoft.com/office/officeart/2005/8/layout/default"/>
    <dgm:cxn modelId="{92DA76EA-8BF1-4B8B-9934-3F000C2B5ECE}" type="presParOf" srcId="{A42FA9E9-5963-4C71-A0E1-E6ECDB50C0A2}" destId="{63A07712-28E2-4B53-8A68-5F4A985366B0}" srcOrd="26" destOrd="0" presId="urn:microsoft.com/office/officeart/2005/8/layout/default"/>
    <dgm:cxn modelId="{208673E1-2F3F-4620-A4B7-02C933E0393F}" type="presParOf" srcId="{A42FA9E9-5963-4C71-A0E1-E6ECDB50C0A2}" destId="{754ADE35-FFF0-4E73-B78A-9959BB48D9D9}" srcOrd="27" destOrd="0" presId="urn:microsoft.com/office/officeart/2005/8/layout/default"/>
    <dgm:cxn modelId="{DCD8B9A0-8499-46AA-A7EA-0F79F71B05EF}" type="presParOf" srcId="{A42FA9E9-5963-4C71-A0E1-E6ECDB50C0A2}" destId="{FA30081D-C28D-4531-840C-4CC523E73285}" srcOrd="28" destOrd="0" presId="urn:microsoft.com/office/officeart/2005/8/layout/default"/>
    <dgm:cxn modelId="{10929231-9C19-430F-9F4D-A66758E4AE7F}" type="presParOf" srcId="{A42FA9E9-5963-4C71-A0E1-E6ECDB50C0A2}" destId="{945EAAD5-0752-414E-AF93-DF66D2430626}" srcOrd="29" destOrd="0" presId="urn:microsoft.com/office/officeart/2005/8/layout/default"/>
    <dgm:cxn modelId="{74C8955A-6592-4EC4-899A-37A683AFCDF0}" type="presParOf" srcId="{A42FA9E9-5963-4C71-A0E1-E6ECDB50C0A2}" destId="{822BADAA-140D-4B4D-A897-9E1E7DB5E1E1}" srcOrd="30" destOrd="0" presId="urn:microsoft.com/office/officeart/2005/8/layout/default"/>
    <dgm:cxn modelId="{9828B82A-821B-4707-85BA-408C7BF99102}" type="presParOf" srcId="{A42FA9E9-5963-4C71-A0E1-E6ECDB50C0A2}" destId="{6C939FB4-0532-4921-A86F-859D126A543A}" srcOrd="31" destOrd="0" presId="urn:microsoft.com/office/officeart/2005/8/layout/default"/>
    <dgm:cxn modelId="{AB09D0B6-F536-41BE-8E5A-A52FAF240649}" type="presParOf" srcId="{A42FA9E9-5963-4C71-A0E1-E6ECDB50C0A2}" destId="{FE3E3A9B-110B-444C-A313-F10505CC4B9D}" srcOrd="32" destOrd="0" presId="urn:microsoft.com/office/officeart/2005/8/layout/default"/>
    <dgm:cxn modelId="{F6EE57BE-799B-4BCE-97D9-CF6232AF46E1}" type="presParOf" srcId="{A42FA9E9-5963-4C71-A0E1-E6ECDB50C0A2}" destId="{E11F5864-92B2-4587-B4D4-51C8852A9622}" srcOrd="33" destOrd="0" presId="urn:microsoft.com/office/officeart/2005/8/layout/default"/>
    <dgm:cxn modelId="{1B8686C3-65D8-44B1-BDC0-56D744E722F6}" type="presParOf" srcId="{A42FA9E9-5963-4C71-A0E1-E6ECDB50C0A2}" destId="{1E8B822B-570D-4E6D-BA59-6DFD73C25FB6}" srcOrd="34" destOrd="0" presId="urn:microsoft.com/office/officeart/2005/8/layout/default"/>
    <dgm:cxn modelId="{703B4435-E3E5-449D-90BF-C58AB6E1F9FB}" type="presParOf" srcId="{A42FA9E9-5963-4C71-A0E1-E6ECDB50C0A2}" destId="{E3A684F4-9F3B-411D-B2EA-5B94086D50E2}" srcOrd="35" destOrd="0" presId="urn:microsoft.com/office/officeart/2005/8/layout/default"/>
    <dgm:cxn modelId="{7F11ED98-35DC-441F-B889-D26122032AAE}" type="presParOf" srcId="{A42FA9E9-5963-4C71-A0E1-E6ECDB50C0A2}" destId="{73C2EA4C-EAD0-42C1-9408-7EB327B16057}" srcOrd="36" destOrd="0" presId="urn:microsoft.com/office/officeart/2005/8/layout/default"/>
    <dgm:cxn modelId="{B6998F1D-7D85-4883-94F7-73F33F8E4C92}" type="presParOf" srcId="{A42FA9E9-5963-4C71-A0E1-E6ECDB50C0A2}" destId="{B175FC1E-0EDD-489E-80E7-03E17EF36618}" srcOrd="37" destOrd="0" presId="urn:microsoft.com/office/officeart/2005/8/layout/default"/>
    <dgm:cxn modelId="{848D343F-E81D-4F88-9858-0B268FEA883B}" type="presParOf" srcId="{A42FA9E9-5963-4C71-A0E1-E6ECDB50C0A2}" destId="{FC2DD588-D20F-49FB-A01E-EB268821CCAF}" srcOrd="3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7C45C96-18D0-408A-B1B2-E29CE03B00C4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31FD281-2E5F-4E1E-A641-F05A1469A4C1}">
      <dgm:prSet custT="1"/>
      <dgm:spPr/>
      <dgm:t>
        <a:bodyPr/>
        <a:lstStyle/>
        <a:p>
          <a:r>
            <a:rPr lang="en-GB" sz="2000"/>
            <a:t>Shinett</a:t>
          </a:r>
          <a:endParaRPr lang="en-US" sz="2000"/>
        </a:p>
      </dgm:t>
    </dgm:pt>
    <dgm:pt modelId="{D6FEFFF8-D6D2-48D7-BC64-77862E536872}" type="parTrans" cxnId="{25F16EF5-7E6B-4805-ABF8-75F26D332CBE}">
      <dgm:prSet/>
      <dgm:spPr/>
      <dgm:t>
        <a:bodyPr/>
        <a:lstStyle/>
        <a:p>
          <a:endParaRPr lang="en-US" sz="2400"/>
        </a:p>
      </dgm:t>
    </dgm:pt>
    <dgm:pt modelId="{1F579267-09D2-4C98-BFBA-1EB0ED01CFA2}" type="sibTrans" cxnId="{25F16EF5-7E6B-4805-ABF8-75F26D332CBE}">
      <dgm:prSet/>
      <dgm:spPr/>
      <dgm:t>
        <a:bodyPr/>
        <a:lstStyle/>
        <a:p>
          <a:endParaRPr lang="en-US" sz="2400"/>
        </a:p>
      </dgm:t>
    </dgm:pt>
    <dgm:pt modelId="{B5A295E4-4007-405C-B666-2606F8A5F650}">
      <dgm:prSet custT="1"/>
      <dgm:spPr/>
      <dgm:t>
        <a:bodyPr/>
        <a:lstStyle/>
        <a:p>
          <a:r>
            <a:rPr lang="en-GB" sz="2000"/>
            <a:t>Swagon</a:t>
          </a:r>
          <a:endParaRPr lang="en-US" sz="2000"/>
        </a:p>
      </dgm:t>
    </dgm:pt>
    <dgm:pt modelId="{28AA4B8D-42E6-4637-9B44-83B6C4D85FA1}" type="parTrans" cxnId="{5CA34AB7-A8D8-4BE8-B5EE-6A00608B71FE}">
      <dgm:prSet/>
      <dgm:spPr/>
      <dgm:t>
        <a:bodyPr/>
        <a:lstStyle/>
        <a:p>
          <a:endParaRPr lang="en-US" sz="2400"/>
        </a:p>
      </dgm:t>
    </dgm:pt>
    <dgm:pt modelId="{F0B01239-31DF-470D-AFCE-8FEFB7806E14}" type="sibTrans" cxnId="{5CA34AB7-A8D8-4BE8-B5EE-6A00608B71FE}">
      <dgm:prSet/>
      <dgm:spPr/>
      <dgm:t>
        <a:bodyPr/>
        <a:lstStyle/>
        <a:p>
          <a:endParaRPr lang="en-US" sz="2400"/>
        </a:p>
      </dgm:t>
    </dgm:pt>
    <dgm:pt modelId="{42BC1250-FFB1-4279-9AA6-CC7E61E41FF1}">
      <dgm:prSet custT="1"/>
      <dgm:spPr/>
      <dgm:t>
        <a:bodyPr/>
        <a:lstStyle/>
        <a:p>
          <a:r>
            <a:rPr lang="en-GB" sz="2000"/>
            <a:t>Shera</a:t>
          </a:r>
          <a:endParaRPr lang="en-US" sz="2000"/>
        </a:p>
      </dgm:t>
    </dgm:pt>
    <dgm:pt modelId="{F3A4E2DF-DF42-4BC7-8179-A1F94D9E0354}" type="parTrans" cxnId="{9C2344C5-744A-4CEF-923A-A384A17591FD}">
      <dgm:prSet/>
      <dgm:spPr/>
      <dgm:t>
        <a:bodyPr/>
        <a:lstStyle/>
        <a:p>
          <a:endParaRPr lang="en-US" sz="2400"/>
        </a:p>
      </dgm:t>
    </dgm:pt>
    <dgm:pt modelId="{D0A93C7D-BE33-43A1-8DBF-2E9E1F2EFB94}" type="sibTrans" cxnId="{9C2344C5-744A-4CEF-923A-A384A17591FD}">
      <dgm:prSet/>
      <dgm:spPr/>
      <dgm:t>
        <a:bodyPr/>
        <a:lstStyle/>
        <a:p>
          <a:endParaRPr lang="en-US" sz="2400"/>
        </a:p>
      </dgm:t>
    </dgm:pt>
    <dgm:pt modelId="{C96AA057-E084-44A3-AB84-0D8B1BBE5829}">
      <dgm:prSet custT="1"/>
      <dgm:spPr/>
      <dgm:t>
        <a:bodyPr/>
        <a:lstStyle/>
        <a:p>
          <a:r>
            <a:rPr lang="en-GB" sz="2000"/>
            <a:t>Surk</a:t>
          </a:r>
          <a:endParaRPr lang="en-US" sz="2000"/>
        </a:p>
      </dgm:t>
    </dgm:pt>
    <dgm:pt modelId="{73D149CD-E20C-4E8E-BA4B-D2F5AC65C7C8}" type="parTrans" cxnId="{9272FC01-BF68-4A68-BFBC-47A5FB40807D}">
      <dgm:prSet/>
      <dgm:spPr/>
      <dgm:t>
        <a:bodyPr/>
        <a:lstStyle/>
        <a:p>
          <a:endParaRPr lang="en-US" sz="2400"/>
        </a:p>
      </dgm:t>
    </dgm:pt>
    <dgm:pt modelId="{F0D8DBF4-81E2-4866-9E32-CD5462C91A78}" type="sibTrans" cxnId="{9272FC01-BF68-4A68-BFBC-47A5FB40807D}">
      <dgm:prSet/>
      <dgm:spPr/>
      <dgm:t>
        <a:bodyPr/>
        <a:lstStyle/>
        <a:p>
          <a:endParaRPr lang="en-US" sz="2400"/>
        </a:p>
      </dgm:t>
    </dgm:pt>
    <dgm:pt modelId="{7AD15B4E-4919-4A55-AD71-04B46F0EF9D7}">
      <dgm:prSet custT="1"/>
      <dgm:spPr/>
      <dgm:t>
        <a:bodyPr/>
        <a:lstStyle/>
        <a:p>
          <a:r>
            <a:rPr lang="en-GB" sz="2000"/>
            <a:t>Miepting</a:t>
          </a:r>
          <a:endParaRPr lang="en-US" sz="2000"/>
        </a:p>
      </dgm:t>
    </dgm:pt>
    <dgm:pt modelId="{DB69FD0F-1357-45A0-8482-699A40C667E6}" type="parTrans" cxnId="{997AFAAD-B30A-4254-9806-2B6B3FBC27BF}">
      <dgm:prSet/>
      <dgm:spPr/>
      <dgm:t>
        <a:bodyPr/>
        <a:lstStyle/>
        <a:p>
          <a:endParaRPr lang="en-US" sz="2400"/>
        </a:p>
      </dgm:t>
    </dgm:pt>
    <dgm:pt modelId="{13C52591-274E-451C-91C4-D0B15FE7D9E6}" type="sibTrans" cxnId="{997AFAAD-B30A-4254-9806-2B6B3FBC27BF}">
      <dgm:prSet/>
      <dgm:spPr/>
      <dgm:t>
        <a:bodyPr/>
        <a:lstStyle/>
        <a:p>
          <a:endParaRPr lang="en-US" sz="2400"/>
        </a:p>
      </dgm:t>
    </dgm:pt>
    <dgm:pt modelId="{95D84D78-CC7E-49F0-A083-EB232FF3B9DA}">
      <dgm:prSet custT="1"/>
      <dgm:spPr/>
      <dgm:t>
        <a:bodyPr/>
        <a:lstStyle/>
        <a:p>
          <a:r>
            <a:rPr lang="en-GB" sz="2000"/>
            <a:t>Munid</a:t>
          </a:r>
          <a:endParaRPr lang="en-US" sz="2000"/>
        </a:p>
      </dgm:t>
    </dgm:pt>
    <dgm:pt modelId="{2CBA28FE-9745-4789-BAB7-CEADD290AB0F}" type="parTrans" cxnId="{55F6B317-E9A0-4E29-9388-9407CD69350A}">
      <dgm:prSet/>
      <dgm:spPr/>
      <dgm:t>
        <a:bodyPr/>
        <a:lstStyle/>
        <a:p>
          <a:endParaRPr lang="en-US" sz="2400"/>
        </a:p>
      </dgm:t>
    </dgm:pt>
    <dgm:pt modelId="{3FABB14A-20D9-49CD-8573-24AE06FB9D12}" type="sibTrans" cxnId="{55F6B317-E9A0-4E29-9388-9407CD69350A}">
      <dgm:prSet/>
      <dgm:spPr/>
      <dgm:t>
        <a:bodyPr/>
        <a:lstStyle/>
        <a:p>
          <a:endParaRPr lang="en-US" sz="2400"/>
        </a:p>
      </dgm:t>
    </dgm:pt>
    <dgm:pt modelId="{D391AD82-EE40-4497-AF81-37D8A32CD647}">
      <dgm:prSet custT="1"/>
      <dgm:spPr/>
      <dgm:t>
        <a:bodyPr/>
        <a:lstStyle/>
        <a:p>
          <a:r>
            <a:rPr lang="en-GB" sz="2000"/>
            <a:t>Raile</a:t>
          </a:r>
          <a:endParaRPr lang="en-US" sz="2000"/>
        </a:p>
      </dgm:t>
    </dgm:pt>
    <dgm:pt modelId="{A8FD54C2-FCF4-4174-94C0-70D5D0C2D69A}" type="parTrans" cxnId="{82FCFABE-F159-4EBD-A920-E2E9BFDE215D}">
      <dgm:prSet/>
      <dgm:spPr/>
      <dgm:t>
        <a:bodyPr/>
        <a:lstStyle/>
        <a:p>
          <a:endParaRPr lang="en-US" sz="2400"/>
        </a:p>
      </dgm:t>
    </dgm:pt>
    <dgm:pt modelId="{317802FD-B44A-47EE-A602-5D6D2243EE12}" type="sibTrans" cxnId="{82FCFABE-F159-4EBD-A920-E2E9BFDE215D}">
      <dgm:prSet/>
      <dgm:spPr/>
      <dgm:t>
        <a:bodyPr/>
        <a:lstStyle/>
        <a:p>
          <a:endParaRPr lang="en-US" sz="2400"/>
        </a:p>
      </dgm:t>
    </dgm:pt>
    <dgm:pt modelId="{9F9DE39B-B541-4860-BAA1-77CD360ADF8A}">
      <dgm:prSet custT="1"/>
      <dgm:spPr/>
      <dgm:t>
        <a:bodyPr/>
        <a:lstStyle/>
        <a:p>
          <a:r>
            <a:rPr lang="en-GB" sz="2000"/>
            <a:t>Gulayque</a:t>
          </a:r>
          <a:endParaRPr lang="en-US" sz="2000"/>
        </a:p>
      </dgm:t>
    </dgm:pt>
    <dgm:pt modelId="{BC49B3F8-5CF0-4E2F-B837-ECAD591BBE75}" type="parTrans" cxnId="{67AF114E-4D9E-4786-A1CF-E8C258C2F2FD}">
      <dgm:prSet/>
      <dgm:spPr/>
      <dgm:t>
        <a:bodyPr/>
        <a:lstStyle/>
        <a:p>
          <a:endParaRPr lang="en-US" sz="2400"/>
        </a:p>
      </dgm:t>
    </dgm:pt>
    <dgm:pt modelId="{53B900DD-6128-488E-9BE0-9C30266BD766}" type="sibTrans" cxnId="{67AF114E-4D9E-4786-A1CF-E8C258C2F2FD}">
      <dgm:prSet/>
      <dgm:spPr/>
      <dgm:t>
        <a:bodyPr/>
        <a:lstStyle/>
        <a:p>
          <a:endParaRPr lang="en-US" sz="2400"/>
        </a:p>
      </dgm:t>
    </dgm:pt>
    <dgm:pt modelId="{CC878376-E06A-4C9F-B383-53FFE8A6EFC6}">
      <dgm:prSet custT="1"/>
      <dgm:spPr/>
      <dgm:t>
        <a:bodyPr/>
        <a:lstStyle/>
        <a:p>
          <a:r>
            <a:rPr lang="en-GB" sz="2000"/>
            <a:t>Learodur</a:t>
          </a:r>
          <a:endParaRPr lang="en-US" sz="2000"/>
        </a:p>
      </dgm:t>
    </dgm:pt>
    <dgm:pt modelId="{F8052A96-35B5-4AB6-A0BC-D205424749C6}" type="parTrans" cxnId="{EA7E2E6C-E3D3-4940-952E-EC190FB429E9}">
      <dgm:prSet/>
      <dgm:spPr/>
      <dgm:t>
        <a:bodyPr/>
        <a:lstStyle/>
        <a:p>
          <a:endParaRPr lang="en-US" sz="2400"/>
        </a:p>
      </dgm:t>
    </dgm:pt>
    <dgm:pt modelId="{C519BEF9-507E-4152-B4F3-ED281A32D82F}" type="sibTrans" cxnId="{EA7E2E6C-E3D3-4940-952E-EC190FB429E9}">
      <dgm:prSet/>
      <dgm:spPr/>
      <dgm:t>
        <a:bodyPr/>
        <a:lstStyle/>
        <a:p>
          <a:endParaRPr lang="en-US" sz="2400"/>
        </a:p>
      </dgm:t>
    </dgm:pt>
    <dgm:pt modelId="{B54C3EAC-D322-4DFD-88DB-A633E2E06CDF}">
      <dgm:prSet custT="1"/>
      <dgm:spPr/>
      <dgm:t>
        <a:bodyPr/>
        <a:lstStyle/>
        <a:p>
          <a:r>
            <a:rPr lang="en-GB" sz="2000"/>
            <a:t>Whirizior</a:t>
          </a:r>
          <a:endParaRPr lang="en-US" sz="2000"/>
        </a:p>
      </dgm:t>
    </dgm:pt>
    <dgm:pt modelId="{75A4CB82-F270-4346-81B4-B037F5BE70DD}" type="parTrans" cxnId="{FE722BC6-5E25-4FF0-80E7-5A31DA70A20B}">
      <dgm:prSet/>
      <dgm:spPr/>
      <dgm:t>
        <a:bodyPr/>
        <a:lstStyle/>
        <a:p>
          <a:endParaRPr lang="en-US" sz="2400"/>
        </a:p>
      </dgm:t>
    </dgm:pt>
    <dgm:pt modelId="{9E571A16-894B-4D96-BB5F-52438D51AA2F}" type="sibTrans" cxnId="{FE722BC6-5E25-4FF0-80E7-5A31DA70A20B}">
      <dgm:prSet/>
      <dgm:spPr/>
      <dgm:t>
        <a:bodyPr/>
        <a:lstStyle/>
        <a:p>
          <a:endParaRPr lang="en-US" sz="2400"/>
        </a:p>
      </dgm:t>
    </dgm:pt>
    <dgm:pt modelId="{6C7D9DA3-4B73-4B51-83D2-959D2CC3D52F}">
      <dgm:prSet custT="1"/>
      <dgm:spPr/>
      <dgm:t>
        <a:bodyPr/>
        <a:lstStyle/>
        <a:p>
          <a:r>
            <a:rPr lang="en-GB" sz="2000"/>
            <a:t>Fareezormado</a:t>
          </a:r>
          <a:endParaRPr lang="en-US" sz="2000"/>
        </a:p>
      </dgm:t>
    </dgm:pt>
    <dgm:pt modelId="{07DF93E4-4667-4444-B598-871C91A277C8}" type="parTrans" cxnId="{0E4F1C9E-8346-4525-BB5D-F75768D66CAB}">
      <dgm:prSet/>
      <dgm:spPr/>
      <dgm:t>
        <a:bodyPr/>
        <a:lstStyle/>
        <a:p>
          <a:endParaRPr lang="en-US" sz="2400"/>
        </a:p>
      </dgm:t>
    </dgm:pt>
    <dgm:pt modelId="{9611996F-8B15-423C-A1C6-688D96276034}" type="sibTrans" cxnId="{0E4F1C9E-8346-4525-BB5D-F75768D66CAB}">
      <dgm:prSet/>
      <dgm:spPr/>
      <dgm:t>
        <a:bodyPr/>
        <a:lstStyle/>
        <a:p>
          <a:endParaRPr lang="en-US" sz="2400"/>
        </a:p>
      </dgm:t>
    </dgm:pt>
    <dgm:pt modelId="{FA6BF068-87FF-4BA1-BF20-D7098CBA626B}">
      <dgm:prSet custT="1"/>
      <dgm:spPr/>
      <dgm:t>
        <a:bodyPr/>
        <a:lstStyle/>
        <a:p>
          <a:r>
            <a:rPr lang="en-GB" sz="2000"/>
            <a:t>Forusharon</a:t>
          </a:r>
          <a:endParaRPr lang="en-US" sz="2000"/>
        </a:p>
      </dgm:t>
    </dgm:pt>
    <dgm:pt modelId="{C2A4DE69-AEBB-4707-98F5-0D9C7AFFD196}" type="parTrans" cxnId="{28FCD9A6-92BB-4164-BADC-DE79A2B1F03E}">
      <dgm:prSet/>
      <dgm:spPr/>
      <dgm:t>
        <a:bodyPr/>
        <a:lstStyle/>
        <a:p>
          <a:endParaRPr lang="en-US" sz="2400"/>
        </a:p>
      </dgm:t>
    </dgm:pt>
    <dgm:pt modelId="{43B8C3D0-1334-449B-89BF-63D0BEF94465}" type="sibTrans" cxnId="{28FCD9A6-92BB-4164-BADC-DE79A2B1F03E}">
      <dgm:prSet/>
      <dgm:spPr/>
      <dgm:t>
        <a:bodyPr/>
        <a:lstStyle/>
        <a:p>
          <a:endParaRPr lang="en-US" sz="2400"/>
        </a:p>
      </dgm:t>
    </dgm:pt>
    <dgm:pt modelId="{9D698834-CCAB-4B1E-ACBD-CF3EBC83A30D}">
      <dgm:prSet custT="1"/>
      <dgm:spPr/>
      <dgm:t>
        <a:bodyPr/>
        <a:lstStyle/>
        <a:p>
          <a:r>
            <a:rPr lang="en-GB" sz="2000"/>
            <a:t>Sawsbulbastarcato</a:t>
          </a:r>
          <a:endParaRPr lang="en-US" sz="2000"/>
        </a:p>
      </dgm:t>
    </dgm:pt>
    <dgm:pt modelId="{40164F8D-C947-44F3-A08B-61A1AF9ACE05}" type="parTrans" cxnId="{4C521284-DCC2-4740-A89D-22C1BE6CA28C}">
      <dgm:prSet/>
      <dgm:spPr/>
      <dgm:t>
        <a:bodyPr/>
        <a:lstStyle/>
        <a:p>
          <a:endParaRPr lang="en-US" sz="2400"/>
        </a:p>
      </dgm:t>
    </dgm:pt>
    <dgm:pt modelId="{0E3609B2-609F-4622-9AF8-72611CA37904}" type="sibTrans" cxnId="{4C521284-DCC2-4740-A89D-22C1BE6CA28C}">
      <dgm:prSet/>
      <dgm:spPr/>
      <dgm:t>
        <a:bodyPr/>
        <a:lstStyle/>
        <a:p>
          <a:endParaRPr lang="en-US" sz="2400"/>
        </a:p>
      </dgm:t>
    </dgm:pt>
    <dgm:pt modelId="{497AD533-14AB-43C4-A976-2B83AE176985}">
      <dgm:prSet custT="1"/>
      <dgm:spPr/>
      <dgm:t>
        <a:bodyPr/>
        <a:lstStyle/>
        <a:p>
          <a:r>
            <a:rPr lang="en-GB" sz="2000"/>
            <a:t>Close</a:t>
          </a:r>
          <a:endParaRPr lang="en-US" sz="2000"/>
        </a:p>
      </dgm:t>
    </dgm:pt>
    <dgm:pt modelId="{BF08458C-6779-4309-B944-C0E4D0D25F23}" type="parTrans" cxnId="{F2AFA267-8AEA-4519-9E38-778DED5562DC}">
      <dgm:prSet/>
      <dgm:spPr/>
      <dgm:t>
        <a:bodyPr/>
        <a:lstStyle/>
        <a:p>
          <a:endParaRPr lang="en-US" sz="2400"/>
        </a:p>
      </dgm:t>
    </dgm:pt>
    <dgm:pt modelId="{9879C7FD-232F-4C2B-9C49-F50816790EAB}" type="sibTrans" cxnId="{F2AFA267-8AEA-4519-9E38-778DED5562DC}">
      <dgm:prSet/>
      <dgm:spPr/>
      <dgm:t>
        <a:bodyPr/>
        <a:lstStyle/>
        <a:p>
          <a:endParaRPr lang="en-US" sz="2400"/>
        </a:p>
      </dgm:t>
    </dgm:pt>
    <dgm:pt modelId="{A057AD7B-57CF-4A38-8EB0-697823E9D97D}">
      <dgm:prSet custT="1"/>
      <dgm:spPr/>
      <dgm:t>
        <a:bodyPr/>
        <a:lstStyle/>
        <a:p>
          <a:r>
            <a:rPr lang="en-GB" sz="2000"/>
            <a:t>Trespra</a:t>
          </a:r>
          <a:endParaRPr lang="en-US" sz="2000"/>
        </a:p>
      </dgm:t>
    </dgm:pt>
    <dgm:pt modelId="{87059AED-BD7F-4BC4-AF2A-7F8934A9D8A4}" type="parTrans" cxnId="{BF59CABC-903F-4373-B85A-1757A1A1DE82}">
      <dgm:prSet/>
      <dgm:spPr/>
      <dgm:t>
        <a:bodyPr/>
        <a:lstStyle/>
        <a:p>
          <a:endParaRPr lang="en-US" sz="2400"/>
        </a:p>
      </dgm:t>
    </dgm:pt>
    <dgm:pt modelId="{BABD098B-DD6F-4A11-8989-25541B75314E}" type="sibTrans" cxnId="{BF59CABC-903F-4373-B85A-1757A1A1DE82}">
      <dgm:prSet/>
      <dgm:spPr/>
      <dgm:t>
        <a:bodyPr/>
        <a:lstStyle/>
        <a:p>
          <a:endParaRPr lang="en-US" sz="2400"/>
        </a:p>
      </dgm:t>
    </dgm:pt>
    <dgm:pt modelId="{4F4E190A-ECD8-4DCD-8AEE-B631F525225E}">
      <dgm:prSet custT="1"/>
      <dgm:spPr/>
      <dgm:t>
        <a:bodyPr/>
        <a:lstStyle/>
        <a:p>
          <a:r>
            <a:rPr lang="en-GB" sz="2000"/>
            <a:t>Woobbuzz</a:t>
          </a:r>
          <a:endParaRPr lang="en-US" sz="2000"/>
        </a:p>
      </dgm:t>
    </dgm:pt>
    <dgm:pt modelId="{4ADC57E5-B7BA-438F-8D05-EC15A86EB6FD}" type="parTrans" cxnId="{35B07A35-B57B-4673-AB68-ED001941937D}">
      <dgm:prSet/>
      <dgm:spPr/>
      <dgm:t>
        <a:bodyPr/>
        <a:lstStyle/>
        <a:p>
          <a:endParaRPr lang="en-US" sz="2400"/>
        </a:p>
      </dgm:t>
    </dgm:pt>
    <dgm:pt modelId="{DF7E67C7-1BDB-4157-B978-44230D9D6A17}" type="sibTrans" cxnId="{35B07A35-B57B-4673-AB68-ED001941937D}">
      <dgm:prSet/>
      <dgm:spPr/>
      <dgm:t>
        <a:bodyPr/>
        <a:lstStyle/>
        <a:p>
          <a:endParaRPr lang="en-US" sz="2400"/>
        </a:p>
      </dgm:t>
    </dgm:pt>
    <dgm:pt modelId="{16716200-8C87-46CE-82C5-1F4B279F27EE}">
      <dgm:prSet custT="1"/>
      <dgm:spPr/>
      <dgm:t>
        <a:bodyPr/>
        <a:lstStyle/>
        <a:p>
          <a:r>
            <a:rPr lang="en-GB" sz="2000"/>
            <a:t>Swakar</a:t>
          </a:r>
          <a:endParaRPr lang="en-US" sz="2000"/>
        </a:p>
      </dgm:t>
    </dgm:pt>
    <dgm:pt modelId="{5BFB7BE3-637F-4CFC-BDA8-57281EA67E8F}" type="parTrans" cxnId="{D9443BA9-C542-4875-A1DD-60CEAF36ED35}">
      <dgm:prSet/>
      <dgm:spPr/>
      <dgm:t>
        <a:bodyPr/>
        <a:lstStyle/>
        <a:p>
          <a:endParaRPr lang="en-US" sz="2400"/>
        </a:p>
      </dgm:t>
    </dgm:pt>
    <dgm:pt modelId="{6CA513EA-5D8F-447C-B039-0B0F4A30194F}" type="sibTrans" cxnId="{D9443BA9-C542-4875-A1DD-60CEAF36ED35}">
      <dgm:prSet/>
      <dgm:spPr/>
      <dgm:t>
        <a:bodyPr/>
        <a:lstStyle/>
        <a:p>
          <a:endParaRPr lang="en-US" sz="2400"/>
        </a:p>
      </dgm:t>
    </dgm:pt>
    <dgm:pt modelId="{0ECC26F1-CDEF-4737-99B0-2CEF5E4E6BBC}">
      <dgm:prSet custT="1"/>
      <dgm:spPr/>
      <dgm:t>
        <a:bodyPr/>
        <a:lstStyle/>
        <a:p>
          <a:r>
            <a:rPr lang="en-GB" sz="2000"/>
            <a:t>Para</a:t>
          </a:r>
          <a:endParaRPr lang="en-US" sz="2000"/>
        </a:p>
      </dgm:t>
    </dgm:pt>
    <dgm:pt modelId="{EA4285F5-BBA4-44F0-9866-8B6850FF7734}" type="parTrans" cxnId="{3689A4E0-1AD3-42F2-83D9-16EA0D9EB7AC}">
      <dgm:prSet/>
      <dgm:spPr/>
      <dgm:t>
        <a:bodyPr/>
        <a:lstStyle/>
        <a:p>
          <a:endParaRPr lang="en-US" sz="2400"/>
        </a:p>
      </dgm:t>
    </dgm:pt>
    <dgm:pt modelId="{0B49683B-FEB0-40FD-B70E-CAFDDDC6703C}" type="sibTrans" cxnId="{3689A4E0-1AD3-42F2-83D9-16EA0D9EB7AC}">
      <dgm:prSet/>
      <dgm:spPr/>
      <dgm:t>
        <a:bodyPr/>
        <a:lstStyle/>
        <a:p>
          <a:endParaRPr lang="en-US" sz="2400"/>
        </a:p>
      </dgm:t>
    </dgm:pt>
    <dgm:pt modelId="{B46AD9B3-E290-44D6-87EE-CE4770BF386A}">
      <dgm:prSet custT="1"/>
      <dgm:spPr/>
      <dgm:t>
        <a:bodyPr/>
        <a:lstStyle/>
        <a:p>
          <a:r>
            <a:rPr lang="en-GB" sz="2000"/>
            <a:t>Woonfoom</a:t>
          </a:r>
          <a:endParaRPr lang="en-US" sz="2000"/>
        </a:p>
      </dgm:t>
    </dgm:pt>
    <dgm:pt modelId="{39BAE211-D5BB-484F-87AC-520076480A70}" type="parTrans" cxnId="{08E03684-0579-424B-A43D-C7761AF3E41E}">
      <dgm:prSet/>
      <dgm:spPr/>
      <dgm:t>
        <a:bodyPr/>
        <a:lstStyle/>
        <a:p>
          <a:endParaRPr lang="en-US" sz="2400"/>
        </a:p>
      </dgm:t>
    </dgm:pt>
    <dgm:pt modelId="{EC0A50CF-0A62-4425-8740-92D99D3AD399}" type="sibTrans" cxnId="{08E03684-0579-424B-A43D-C7761AF3E41E}">
      <dgm:prSet/>
      <dgm:spPr/>
      <dgm:t>
        <a:bodyPr/>
        <a:lstStyle/>
        <a:p>
          <a:endParaRPr lang="en-US" sz="2400"/>
        </a:p>
      </dgm:t>
    </dgm:pt>
    <dgm:pt modelId="{948C134C-0B18-4015-82F6-04C72D7823BA}">
      <dgm:prSet custT="1"/>
      <dgm:spPr/>
      <dgm:t>
        <a:bodyPr/>
        <a:lstStyle/>
        <a:p>
          <a:r>
            <a:rPr lang="en-GB" sz="2000"/>
            <a:t>Phime Jr.</a:t>
          </a:r>
          <a:endParaRPr lang="en-US" sz="2000"/>
        </a:p>
      </dgm:t>
    </dgm:pt>
    <dgm:pt modelId="{7BFAC877-F843-4983-9EDE-35DC9F881DE5}" type="parTrans" cxnId="{3F32A474-6587-48FF-8919-5EA25FF9AD59}">
      <dgm:prSet/>
      <dgm:spPr/>
      <dgm:t>
        <a:bodyPr/>
        <a:lstStyle/>
        <a:p>
          <a:endParaRPr lang="en-US" sz="2400"/>
        </a:p>
      </dgm:t>
    </dgm:pt>
    <dgm:pt modelId="{7C01E55B-7177-4D8C-8459-650C64352ABD}" type="sibTrans" cxnId="{3F32A474-6587-48FF-8919-5EA25FF9AD59}">
      <dgm:prSet/>
      <dgm:spPr/>
      <dgm:t>
        <a:bodyPr/>
        <a:lstStyle/>
        <a:p>
          <a:endParaRPr lang="en-US" sz="2400"/>
        </a:p>
      </dgm:t>
    </dgm:pt>
    <dgm:pt modelId="{EBF8C5C9-8E38-462A-8F46-6C0339B131A6}" type="pres">
      <dgm:prSet presAssocID="{B7C45C96-18D0-408A-B1B2-E29CE03B00C4}" presName="diagram" presStyleCnt="0">
        <dgm:presLayoutVars>
          <dgm:dir/>
          <dgm:resizeHandles val="exact"/>
        </dgm:presLayoutVars>
      </dgm:prSet>
      <dgm:spPr/>
    </dgm:pt>
    <dgm:pt modelId="{01041558-6DF9-4378-B931-E3B4CA61C1FA}" type="pres">
      <dgm:prSet presAssocID="{431FD281-2E5F-4E1E-A641-F05A1469A4C1}" presName="node" presStyleLbl="node1" presStyleIdx="0" presStyleCnt="20">
        <dgm:presLayoutVars>
          <dgm:bulletEnabled val="1"/>
        </dgm:presLayoutVars>
      </dgm:prSet>
      <dgm:spPr/>
    </dgm:pt>
    <dgm:pt modelId="{5FC5E0B6-80CD-4290-A681-4022C340EB56}" type="pres">
      <dgm:prSet presAssocID="{1F579267-09D2-4C98-BFBA-1EB0ED01CFA2}" presName="sibTrans" presStyleCnt="0"/>
      <dgm:spPr/>
    </dgm:pt>
    <dgm:pt modelId="{AD798E1B-C235-4C2D-A233-B6AFFAA6B242}" type="pres">
      <dgm:prSet presAssocID="{B5A295E4-4007-405C-B666-2606F8A5F650}" presName="node" presStyleLbl="node1" presStyleIdx="1" presStyleCnt="20">
        <dgm:presLayoutVars>
          <dgm:bulletEnabled val="1"/>
        </dgm:presLayoutVars>
      </dgm:prSet>
      <dgm:spPr/>
    </dgm:pt>
    <dgm:pt modelId="{0644BB29-B488-4EFA-9B68-36CEA94D1323}" type="pres">
      <dgm:prSet presAssocID="{F0B01239-31DF-470D-AFCE-8FEFB7806E14}" presName="sibTrans" presStyleCnt="0"/>
      <dgm:spPr/>
    </dgm:pt>
    <dgm:pt modelId="{A1FD39C5-4865-4785-A78D-8A3BF167F88F}" type="pres">
      <dgm:prSet presAssocID="{42BC1250-FFB1-4279-9AA6-CC7E61E41FF1}" presName="node" presStyleLbl="node1" presStyleIdx="2" presStyleCnt="20">
        <dgm:presLayoutVars>
          <dgm:bulletEnabled val="1"/>
        </dgm:presLayoutVars>
      </dgm:prSet>
      <dgm:spPr/>
    </dgm:pt>
    <dgm:pt modelId="{33A045DC-3DFF-4914-AA94-0A2BA74C78ED}" type="pres">
      <dgm:prSet presAssocID="{D0A93C7D-BE33-43A1-8DBF-2E9E1F2EFB94}" presName="sibTrans" presStyleCnt="0"/>
      <dgm:spPr/>
    </dgm:pt>
    <dgm:pt modelId="{B65D6B42-83A2-46BD-B261-FFA24DC6905C}" type="pres">
      <dgm:prSet presAssocID="{C96AA057-E084-44A3-AB84-0D8B1BBE5829}" presName="node" presStyleLbl="node1" presStyleIdx="3" presStyleCnt="20">
        <dgm:presLayoutVars>
          <dgm:bulletEnabled val="1"/>
        </dgm:presLayoutVars>
      </dgm:prSet>
      <dgm:spPr/>
    </dgm:pt>
    <dgm:pt modelId="{9703BF92-0B17-4295-84BC-B200F9AF7ECC}" type="pres">
      <dgm:prSet presAssocID="{F0D8DBF4-81E2-4866-9E32-CD5462C91A78}" presName="sibTrans" presStyleCnt="0"/>
      <dgm:spPr/>
    </dgm:pt>
    <dgm:pt modelId="{C1542956-19E0-4B32-A3BF-13F64CB986D4}" type="pres">
      <dgm:prSet presAssocID="{7AD15B4E-4919-4A55-AD71-04B46F0EF9D7}" presName="node" presStyleLbl="node1" presStyleIdx="4" presStyleCnt="20">
        <dgm:presLayoutVars>
          <dgm:bulletEnabled val="1"/>
        </dgm:presLayoutVars>
      </dgm:prSet>
      <dgm:spPr/>
    </dgm:pt>
    <dgm:pt modelId="{76AE93CA-6B04-4EAF-9A7A-A667631F9FAE}" type="pres">
      <dgm:prSet presAssocID="{13C52591-274E-451C-91C4-D0B15FE7D9E6}" presName="sibTrans" presStyleCnt="0"/>
      <dgm:spPr/>
    </dgm:pt>
    <dgm:pt modelId="{1A8501AB-79BF-4B00-B634-9970999CC7A1}" type="pres">
      <dgm:prSet presAssocID="{95D84D78-CC7E-49F0-A083-EB232FF3B9DA}" presName="node" presStyleLbl="node1" presStyleIdx="5" presStyleCnt="20">
        <dgm:presLayoutVars>
          <dgm:bulletEnabled val="1"/>
        </dgm:presLayoutVars>
      </dgm:prSet>
      <dgm:spPr/>
    </dgm:pt>
    <dgm:pt modelId="{4AFE981D-4AC6-4D8C-BFE3-F90DB84316A5}" type="pres">
      <dgm:prSet presAssocID="{3FABB14A-20D9-49CD-8573-24AE06FB9D12}" presName="sibTrans" presStyleCnt="0"/>
      <dgm:spPr/>
    </dgm:pt>
    <dgm:pt modelId="{B2C2E0DE-73AF-4782-9E09-90F00174EAE7}" type="pres">
      <dgm:prSet presAssocID="{D391AD82-EE40-4497-AF81-37D8A32CD647}" presName="node" presStyleLbl="node1" presStyleIdx="6" presStyleCnt="20">
        <dgm:presLayoutVars>
          <dgm:bulletEnabled val="1"/>
        </dgm:presLayoutVars>
      </dgm:prSet>
      <dgm:spPr/>
    </dgm:pt>
    <dgm:pt modelId="{DB6EC8C1-A88B-42E8-9E54-47882DB13B02}" type="pres">
      <dgm:prSet presAssocID="{317802FD-B44A-47EE-A602-5D6D2243EE12}" presName="sibTrans" presStyleCnt="0"/>
      <dgm:spPr/>
    </dgm:pt>
    <dgm:pt modelId="{15543C96-7348-4452-8540-F0D59488FFCB}" type="pres">
      <dgm:prSet presAssocID="{9F9DE39B-B541-4860-BAA1-77CD360ADF8A}" presName="node" presStyleLbl="node1" presStyleIdx="7" presStyleCnt="20">
        <dgm:presLayoutVars>
          <dgm:bulletEnabled val="1"/>
        </dgm:presLayoutVars>
      </dgm:prSet>
      <dgm:spPr/>
    </dgm:pt>
    <dgm:pt modelId="{0D2A9F4C-E708-4331-A7BA-BA8D2A16F301}" type="pres">
      <dgm:prSet presAssocID="{53B900DD-6128-488E-9BE0-9C30266BD766}" presName="sibTrans" presStyleCnt="0"/>
      <dgm:spPr/>
    </dgm:pt>
    <dgm:pt modelId="{8EDD04A9-F4FC-4F3A-B5C1-0BF8606FDBDE}" type="pres">
      <dgm:prSet presAssocID="{CC878376-E06A-4C9F-B383-53FFE8A6EFC6}" presName="node" presStyleLbl="node1" presStyleIdx="8" presStyleCnt="20">
        <dgm:presLayoutVars>
          <dgm:bulletEnabled val="1"/>
        </dgm:presLayoutVars>
      </dgm:prSet>
      <dgm:spPr/>
    </dgm:pt>
    <dgm:pt modelId="{5EE70847-4075-4431-ADDE-13F8452AD0AE}" type="pres">
      <dgm:prSet presAssocID="{C519BEF9-507E-4152-B4F3-ED281A32D82F}" presName="sibTrans" presStyleCnt="0"/>
      <dgm:spPr/>
    </dgm:pt>
    <dgm:pt modelId="{563CED44-F977-477E-94DB-2CA5DB30A350}" type="pres">
      <dgm:prSet presAssocID="{B54C3EAC-D322-4DFD-88DB-A633E2E06CDF}" presName="node" presStyleLbl="node1" presStyleIdx="9" presStyleCnt="20">
        <dgm:presLayoutVars>
          <dgm:bulletEnabled val="1"/>
        </dgm:presLayoutVars>
      </dgm:prSet>
      <dgm:spPr/>
    </dgm:pt>
    <dgm:pt modelId="{1169B7AE-6510-4260-A290-A9AD08D84BB7}" type="pres">
      <dgm:prSet presAssocID="{9E571A16-894B-4D96-BB5F-52438D51AA2F}" presName="sibTrans" presStyleCnt="0"/>
      <dgm:spPr/>
    </dgm:pt>
    <dgm:pt modelId="{D7AE697D-CB1B-4A94-9055-325B7DF6D411}" type="pres">
      <dgm:prSet presAssocID="{6C7D9DA3-4B73-4B51-83D2-959D2CC3D52F}" presName="node" presStyleLbl="node1" presStyleIdx="10" presStyleCnt="20">
        <dgm:presLayoutVars>
          <dgm:bulletEnabled val="1"/>
        </dgm:presLayoutVars>
      </dgm:prSet>
      <dgm:spPr/>
    </dgm:pt>
    <dgm:pt modelId="{221FA1CC-F11C-411E-B55B-5A6322EF0CAF}" type="pres">
      <dgm:prSet presAssocID="{9611996F-8B15-423C-A1C6-688D96276034}" presName="sibTrans" presStyleCnt="0"/>
      <dgm:spPr/>
    </dgm:pt>
    <dgm:pt modelId="{350CA786-1855-4851-9EB2-3F31C3724818}" type="pres">
      <dgm:prSet presAssocID="{FA6BF068-87FF-4BA1-BF20-D7098CBA626B}" presName="node" presStyleLbl="node1" presStyleIdx="11" presStyleCnt="20">
        <dgm:presLayoutVars>
          <dgm:bulletEnabled val="1"/>
        </dgm:presLayoutVars>
      </dgm:prSet>
      <dgm:spPr/>
    </dgm:pt>
    <dgm:pt modelId="{F27B062F-8263-4194-A4FD-4A3D87DFB1CC}" type="pres">
      <dgm:prSet presAssocID="{43B8C3D0-1334-449B-89BF-63D0BEF94465}" presName="sibTrans" presStyleCnt="0"/>
      <dgm:spPr/>
    </dgm:pt>
    <dgm:pt modelId="{58AEC9DC-D6B3-4F86-8757-333532C2FCE3}" type="pres">
      <dgm:prSet presAssocID="{9D698834-CCAB-4B1E-ACBD-CF3EBC83A30D}" presName="node" presStyleLbl="node1" presStyleIdx="12" presStyleCnt="20" custScaleX="146397">
        <dgm:presLayoutVars>
          <dgm:bulletEnabled val="1"/>
        </dgm:presLayoutVars>
      </dgm:prSet>
      <dgm:spPr/>
    </dgm:pt>
    <dgm:pt modelId="{FA52380E-BB59-4200-A12B-907F00F4FC3B}" type="pres">
      <dgm:prSet presAssocID="{0E3609B2-609F-4622-9AF8-72611CA37904}" presName="sibTrans" presStyleCnt="0"/>
      <dgm:spPr/>
    </dgm:pt>
    <dgm:pt modelId="{001A95B2-729F-4718-89E4-19C73FDA8C90}" type="pres">
      <dgm:prSet presAssocID="{497AD533-14AB-43C4-A976-2B83AE176985}" presName="node" presStyleLbl="node1" presStyleIdx="13" presStyleCnt="20">
        <dgm:presLayoutVars>
          <dgm:bulletEnabled val="1"/>
        </dgm:presLayoutVars>
      </dgm:prSet>
      <dgm:spPr/>
    </dgm:pt>
    <dgm:pt modelId="{B09D70F0-4149-4757-A200-FCA4249B7B0E}" type="pres">
      <dgm:prSet presAssocID="{9879C7FD-232F-4C2B-9C49-F50816790EAB}" presName="sibTrans" presStyleCnt="0"/>
      <dgm:spPr/>
    </dgm:pt>
    <dgm:pt modelId="{BC7486C4-081C-47BD-ADF1-59A90F26B49C}" type="pres">
      <dgm:prSet presAssocID="{A057AD7B-57CF-4A38-8EB0-697823E9D97D}" presName="node" presStyleLbl="node1" presStyleIdx="14" presStyleCnt="20">
        <dgm:presLayoutVars>
          <dgm:bulletEnabled val="1"/>
        </dgm:presLayoutVars>
      </dgm:prSet>
      <dgm:spPr/>
    </dgm:pt>
    <dgm:pt modelId="{463ECADD-F87B-4B64-A706-A648F63409F7}" type="pres">
      <dgm:prSet presAssocID="{BABD098B-DD6F-4A11-8989-25541B75314E}" presName="sibTrans" presStyleCnt="0"/>
      <dgm:spPr/>
    </dgm:pt>
    <dgm:pt modelId="{0E5D3F15-D520-4770-813E-88B6CCED5B1D}" type="pres">
      <dgm:prSet presAssocID="{4F4E190A-ECD8-4DCD-8AEE-B631F525225E}" presName="node" presStyleLbl="node1" presStyleIdx="15" presStyleCnt="20">
        <dgm:presLayoutVars>
          <dgm:bulletEnabled val="1"/>
        </dgm:presLayoutVars>
      </dgm:prSet>
      <dgm:spPr/>
    </dgm:pt>
    <dgm:pt modelId="{6EBED5C9-0620-449F-A65B-B19FCB5FFC45}" type="pres">
      <dgm:prSet presAssocID="{DF7E67C7-1BDB-4157-B978-44230D9D6A17}" presName="sibTrans" presStyleCnt="0"/>
      <dgm:spPr/>
    </dgm:pt>
    <dgm:pt modelId="{FCCC20B1-284E-40DC-8388-5E988EDB31B6}" type="pres">
      <dgm:prSet presAssocID="{16716200-8C87-46CE-82C5-1F4B279F27EE}" presName="node" presStyleLbl="node1" presStyleIdx="16" presStyleCnt="20">
        <dgm:presLayoutVars>
          <dgm:bulletEnabled val="1"/>
        </dgm:presLayoutVars>
      </dgm:prSet>
      <dgm:spPr/>
    </dgm:pt>
    <dgm:pt modelId="{1E80B2D7-6179-4573-85C4-0D65339FD7A5}" type="pres">
      <dgm:prSet presAssocID="{6CA513EA-5D8F-447C-B039-0B0F4A30194F}" presName="sibTrans" presStyleCnt="0"/>
      <dgm:spPr/>
    </dgm:pt>
    <dgm:pt modelId="{40C4EB40-B24D-4B11-9A3D-49730D96D71F}" type="pres">
      <dgm:prSet presAssocID="{0ECC26F1-CDEF-4737-99B0-2CEF5E4E6BBC}" presName="node" presStyleLbl="node1" presStyleIdx="17" presStyleCnt="20">
        <dgm:presLayoutVars>
          <dgm:bulletEnabled val="1"/>
        </dgm:presLayoutVars>
      </dgm:prSet>
      <dgm:spPr/>
    </dgm:pt>
    <dgm:pt modelId="{ED9C7AE6-D0FA-4FA6-B8DD-1C2B890F1A78}" type="pres">
      <dgm:prSet presAssocID="{0B49683B-FEB0-40FD-B70E-CAFDDDC6703C}" presName="sibTrans" presStyleCnt="0"/>
      <dgm:spPr/>
    </dgm:pt>
    <dgm:pt modelId="{03FD8FE4-1E36-47E1-BBA5-80BC3ED4F5F9}" type="pres">
      <dgm:prSet presAssocID="{B46AD9B3-E290-44D6-87EE-CE4770BF386A}" presName="node" presStyleLbl="node1" presStyleIdx="18" presStyleCnt="20">
        <dgm:presLayoutVars>
          <dgm:bulletEnabled val="1"/>
        </dgm:presLayoutVars>
      </dgm:prSet>
      <dgm:spPr/>
    </dgm:pt>
    <dgm:pt modelId="{36FB81E1-4D7A-476C-9456-D28A73B68291}" type="pres">
      <dgm:prSet presAssocID="{EC0A50CF-0A62-4425-8740-92D99D3AD399}" presName="sibTrans" presStyleCnt="0"/>
      <dgm:spPr/>
    </dgm:pt>
    <dgm:pt modelId="{9020D380-F503-49F3-A303-DBDC3CFE688F}" type="pres">
      <dgm:prSet presAssocID="{948C134C-0B18-4015-82F6-04C72D7823BA}" presName="node" presStyleLbl="node1" presStyleIdx="19" presStyleCnt="20">
        <dgm:presLayoutVars>
          <dgm:bulletEnabled val="1"/>
        </dgm:presLayoutVars>
      </dgm:prSet>
      <dgm:spPr/>
    </dgm:pt>
  </dgm:ptLst>
  <dgm:cxnLst>
    <dgm:cxn modelId="{9272FC01-BF68-4A68-BFBC-47A5FB40807D}" srcId="{B7C45C96-18D0-408A-B1B2-E29CE03B00C4}" destId="{C96AA057-E084-44A3-AB84-0D8B1BBE5829}" srcOrd="3" destOrd="0" parTransId="{73D149CD-E20C-4E8E-BA4B-D2F5AC65C7C8}" sibTransId="{F0D8DBF4-81E2-4866-9E32-CD5462C91A78}"/>
    <dgm:cxn modelId="{12F07108-0E01-4D12-9D45-AC7AA8AD9611}" type="presOf" srcId="{0ECC26F1-CDEF-4737-99B0-2CEF5E4E6BBC}" destId="{40C4EB40-B24D-4B11-9A3D-49730D96D71F}" srcOrd="0" destOrd="0" presId="urn:microsoft.com/office/officeart/2005/8/layout/default"/>
    <dgm:cxn modelId="{93595E0D-B6B3-4ABA-8845-9C8ECC38DB98}" type="presOf" srcId="{B7C45C96-18D0-408A-B1B2-E29CE03B00C4}" destId="{EBF8C5C9-8E38-462A-8F46-6C0339B131A6}" srcOrd="0" destOrd="0" presId="urn:microsoft.com/office/officeart/2005/8/layout/default"/>
    <dgm:cxn modelId="{B8AAB30D-0888-4BB8-B769-3541E201DEF6}" type="presOf" srcId="{CC878376-E06A-4C9F-B383-53FFE8A6EFC6}" destId="{8EDD04A9-F4FC-4F3A-B5C1-0BF8606FDBDE}" srcOrd="0" destOrd="0" presId="urn:microsoft.com/office/officeart/2005/8/layout/default"/>
    <dgm:cxn modelId="{55F6B317-E9A0-4E29-9388-9407CD69350A}" srcId="{B7C45C96-18D0-408A-B1B2-E29CE03B00C4}" destId="{95D84D78-CC7E-49F0-A083-EB232FF3B9DA}" srcOrd="5" destOrd="0" parTransId="{2CBA28FE-9745-4789-BAB7-CEADD290AB0F}" sibTransId="{3FABB14A-20D9-49CD-8573-24AE06FB9D12}"/>
    <dgm:cxn modelId="{0CEC582F-2B6A-434C-871A-F474B2765673}" type="presOf" srcId="{9F9DE39B-B541-4860-BAA1-77CD360ADF8A}" destId="{15543C96-7348-4452-8540-F0D59488FFCB}" srcOrd="0" destOrd="0" presId="urn:microsoft.com/office/officeart/2005/8/layout/default"/>
    <dgm:cxn modelId="{35B07A35-B57B-4673-AB68-ED001941937D}" srcId="{B7C45C96-18D0-408A-B1B2-E29CE03B00C4}" destId="{4F4E190A-ECD8-4DCD-8AEE-B631F525225E}" srcOrd="15" destOrd="0" parTransId="{4ADC57E5-B7BA-438F-8D05-EC15A86EB6FD}" sibTransId="{DF7E67C7-1BDB-4157-B978-44230D9D6A17}"/>
    <dgm:cxn modelId="{068FCE3B-B362-407F-BF9B-8EDECB80FDFC}" type="presOf" srcId="{95D84D78-CC7E-49F0-A083-EB232FF3B9DA}" destId="{1A8501AB-79BF-4B00-B634-9970999CC7A1}" srcOrd="0" destOrd="0" presId="urn:microsoft.com/office/officeart/2005/8/layout/default"/>
    <dgm:cxn modelId="{052D6640-04F5-4347-A63B-9B2547E229D0}" type="presOf" srcId="{B46AD9B3-E290-44D6-87EE-CE4770BF386A}" destId="{03FD8FE4-1E36-47E1-BBA5-80BC3ED4F5F9}" srcOrd="0" destOrd="0" presId="urn:microsoft.com/office/officeart/2005/8/layout/default"/>
    <dgm:cxn modelId="{58BD6442-AC79-4C3F-AEFF-B730E485CB48}" type="presOf" srcId="{C96AA057-E084-44A3-AB84-0D8B1BBE5829}" destId="{B65D6B42-83A2-46BD-B261-FFA24DC6905C}" srcOrd="0" destOrd="0" presId="urn:microsoft.com/office/officeart/2005/8/layout/default"/>
    <dgm:cxn modelId="{F2AFA267-8AEA-4519-9E38-778DED5562DC}" srcId="{B7C45C96-18D0-408A-B1B2-E29CE03B00C4}" destId="{497AD533-14AB-43C4-A976-2B83AE176985}" srcOrd="13" destOrd="0" parTransId="{BF08458C-6779-4309-B944-C0E4D0D25F23}" sibTransId="{9879C7FD-232F-4C2B-9C49-F50816790EAB}"/>
    <dgm:cxn modelId="{EA7E2E6C-E3D3-4940-952E-EC190FB429E9}" srcId="{B7C45C96-18D0-408A-B1B2-E29CE03B00C4}" destId="{CC878376-E06A-4C9F-B383-53FFE8A6EFC6}" srcOrd="8" destOrd="0" parTransId="{F8052A96-35B5-4AB6-A0BC-D205424749C6}" sibTransId="{C519BEF9-507E-4152-B4F3-ED281A32D82F}"/>
    <dgm:cxn modelId="{67AF114E-4D9E-4786-A1CF-E8C258C2F2FD}" srcId="{B7C45C96-18D0-408A-B1B2-E29CE03B00C4}" destId="{9F9DE39B-B541-4860-BAA1-77CD360ADF8A}" srcOrd="7" destOrd="0" parTransId="{BC49B3F8-5CF0-4E2F-B837-ECAD591BBE75}" sibTransId="{53B900DD-6128-488E-9BE0-9C30266BD766}"/>
    <dgm:cxn modelId="{3F32A474-6587-48FF-8919-5EA25FF9AD59}" srcId="{B7C45C96-18D0-408A-B1B2-E29CE03B00C4}" destId="{948C134C-0B18-4015-82F6-04C72D7823BA}" srcOrd="19" destOrd="0" parTransId="{7BFAC877-F843-4983-9EDE-35DC9F881DE5}" sibTransId="{7C01E55B-7177-4D8C-8459-650C64352ABD}"/>
    <dgm:cxn modelId="{875F4882-420E-430D-A0F4-9216DEA23D2E}" type="presOf" srcId="{B5A295E4-4007-405C-B666-2606F8A5F650}" destId="{AD798E1B-C235-4C2D-A233-B6AFFAA6B242}" srcOrd="0" destOrd="0" presId="urn:microsoft.com/office/officeart/2005/8/layout/default"/>
    <dgm:cxn modelId="{89F0C382-2D65-4378-82E3-B6695EFF952F}" type="presOf" srcId="{4F4E190A-ECD8-4DCD-8AEE-B631F525225E}" destId="{0E5D3F15-D520-4770-813E-88B6CCED5B1D}" srcOrd="0" destOrd="0" presId="urn:microsoft.com/office/officeart/2005/8/layout/default"/>
    <dgm:cxn modelId="{4C521284-DCC2-4740-A89D-22C1BE6CA28C}" srcId="{B7C45C96-18D0-408A-B1B2-E29CE03B00C4}" destId="{9D698834-CCAB-4B1E-ACBD-CF3EBC83A30D}" srcOrd="12" destOrd="0" parTransId="{40164F8D-C947-44F3-A08B-61A1AF9ACE05}" sibTransId="{0E3609B2-609F-4622-9AF8-72611CA37904}"/>
    <dgm:cxn modelId="{08E03684-0579-424B-A43D-C7761AF3E41E}" srcId="{B7C45C96-18D0-408A-B1B2-E29CE03B00C4}" destId="{B46AD9B3-E290-44D6-87EE-CE4770BF386A}" srcOrd="18" destOrd="0" parTransId="{39BAE211-D5BB-484F-87AC-520076480A70}" sibTransId="{EC0A50CF-0A62-4425-8740-92D99D3AD399}"/>
    <dgm:cxn modelId="{D2275C93-C4A4-4087-9A54-B52BF7D7504D}" type="presOf" srcId="{A057AD7B-57CF-4A38-8EB0-697823E9D97D}" destId="{BC7486C4-081C-47BD-ADF1-59A90F26B49C}" srcOrd="0" destOrd="0" presId="urn:microsoft.com/office/officeart/2005/8/layout/default"/>
    <dgm:cxn modelId="{25A37F94-C0D6-4AB4-A1AF-54BCE6B329EE}" type="presOf" srcId="{9D698834-CCAB-4B1E-ACBD-CF3EBC83A30D}" destId="{58AEC9DC-D6B3-4F86-8757-333532C2FCE3}" srcOrd="0" destOrd="0" presId="urn:microsoft.com/office/officeart/2005/8/layout/default"/>
    <dgm:cxn modelId="{D076A09A-5A31-486B-ABE2-0172E3E2753B}" type="presOf" srcId="{B54C3EAC-D322-4DFD-88DB-A633E2E06CDF}" destId="{563CED44-F977-477E-94DB-2CA5DB30A350}" srcOrd="0" destOrd="0" presId="urn:microsoft.com/office/officeart/2005/8/layout/default"/>
    <dgm:cxn modelId="{08AC089D-E2ED-4165-82B1-4412F4F93EFC}" type="presOf" srcId="{42BC1250-FFB1-4279-9AA6-CC7E61E41FF1}" destId="{A1FD39C5-4865-4785-A78D-8A3BF167F88F}" srcOrd="0" destOrd="0" presId="urn:microsoft.com/office/officeart/2005/8/layout/default"/>
    <dgm:cxn modelId="{0E4F1C9E-8346-4525-BB5D-F75768D66CAB}" srcId="{B7C45C96-18D0-408A-B1B2-E29CE03B00C4}" destId="{6C7D9DA3-4B73-4B51-83D2-959D2CC3D52F}" srcOrd="10" destOrd="0" parTransId="{07DF93E4-4667-4444-B598-871C91A277C8}" sibTransId="{9611996F-8B15-423C-A1C6-688D96276034}"/>
    <dgm:cxn modelId="{28FCD9A6-92BB-4164-BADC-DE79A2B1F03E}" srcId="{B7C45C96-18D0-408A-B1B2-E29CE03B00C4}" destId="{FA6BF068-87FF-4BA1-BF20-D7098CBA626B}" srcOrd="11" destOrd="0" parTransId="{C2A4DE69-AEBB-4707-98F5-0D9C7AFFD196}" sibTransId="{43B8C3D0-1334-449B-89BF-63D0BEF94465}"/>
    <dgm:cxn modelId="{D9443BA9-C542-4875-A1DD-60CEAF36ED35}" srcId="{B7C45C96-18D0-408A-B1B2-E29CE03B00C4}" destId="{16716200-8C87-46CE-82C5-1F4B279F27EE}" srcOrd="16" destOrd="0" parTransId="{5BFB7BE3-637F-4CFC-BDA8-57281EA67E8F}" sibTransId="{6CA513EA-5D8F-447C-B039-0B0F4A30194F}"/>
    <dgm:cxn modelId="{75F9C2AB-5847-4D04-BC22-7EE02762BB08}" type="presOf" srcId="{6C7D9DA3-4B73-4B51-83D2-959D2CC3D52F}" destId="{D7AE697D-CB1B-4A94-9055-325B7DF6D411}" srcOrd="0" destOrd="0" presId="urn:microsoft.com/office/officeart/2005/8/layout/default"/>
    <dgm:cxn modelId="{997AFAAD-B30A-4254-9806-2B6B3FBC27BF}" srcId="{B7C45C96-18D0-408A-B1B2-E29CE03B00C4}" destId="{7AD15B4E-4919-4A55-AD71-04B46F0EF9D7}" srcOrd="4" destOrd="0" parTransId="{DB69FD0F-1357-45A0-8482-699A40C667E6}" sibTransId="{13C52591-274E-451C-91C4-D0B15FE7D9E6}"/>
    <dgm:cxn modelId="{2AE3EEB4-3B31-4111-BC62-249F22FEE3A1}" type="presOf" srcId="{16716200-8C87-46CE-82C5-1F4B279F27EE}" destId="{FCCC20B1-284E-40DC-8388-5E988EDB31B6}" srcOrd="0" destOrd="0" presId="urn:microsoft.com/office/officeart/2005/8/layout/default"/>
    <dgm:cxn modelId="{5CA34AB7-A8D8-4BE8-B5EE-6A00608B71FE}" srcId="{B7C45C96-18D0-408A-B1B2-E29CE03B00C4}" destId="{B5A295E4-4007-405C-B666-2606F8A5F650}" srcOrd="1" destOrd="0" parTransId="{28AA4B8D-42E6-4637-9B44-83B6C4D85FA1}" sibTransId="{F0B01239-31DF-470D-AFCE-8FEFB7806E14}"/>
    <dgm:cxn modelId="{BF59CABC-903F-4373-B85A-1757A1A1DE82}" srcId="{B7C45C96-18D0-408A-B1B2-E29CE03B00C4}" destId="{A057AD7B-57CF-4A38-8EB0-697823E9D97D}" srcOrd="14" destOrd="0" parTransId="{87059AED-BD7F-4BC4-AF2A-7F8934A9D8A4}" sibTransId="{BABD098B-DD6F-4A11-8989-25541B75314E}"/>
    <dgm:cxn modelId="{82FCFABE-F159-4EBD-A920-E2E9BFDE215D}" srcId="{B7C45C96-18D0-408A-B1B2-E29CE03B00C4}" destId="{D391AD82-EE40-4497-AF81-37D8A32CD647}" srcOrd="6" destOrd="0" parTransId="{A8FD54C2-FCF4-4174-94C0-70D5D0C2D69A}" sibTransId="{317802FD-B44A-47EE-A602-5D6D2243EE12}"/>
    <dgm:cxn modelId="{9C2344C5-744A-4CEF-923A-A384A17591FD}" srcId="{B7C45C96-18D0-408A-B1B2-E29CE03B00C4}" destId="{42BC1250-FFB1-4279-9AA6-CC7E61E41FF1}" srcOrd="2" destOrd="0" parTransId="{F3A4E2DF-DF42-4BC7-8179-A1F94D9E0354}" sibTransId="{D0A93C7D-BE33-43A1-8DBF-2E9E1F2EFB94}"/>
    <dgm:cxn modelId="{FE722BC6-5E25-4FF0-80E7-5A31DA70A20B}" srcId="{B7C45C96-18D0-408A-B1B2-E29CE03B00C4}" destId="{B54C3EAC-D322-4DFD-88DB-A633E2E06CDF}" srcOrd="9" destOrd="0" parTransId="{75A4CB82-F270-4346-81B4-B037F5BE70DD}" sibTransId="{9E571A16-894B-4D96-BB5F-52438D51AA2F}"/>
    <dgm:cxn modelId="{A78EA8C6-21FB-42D1-8B83-B5DB0D71E201}" type="presOf" srcId="{7AD15B4E-4919-4A55-AD71-04B46F0EF9D7}" destId="{C1542956-19E0-4B32-A3BF-13F64CB986D4}" srcOrd="0" destOrd="0" presId="urn:microsoft.com/office/officeart/2005/8/layout/default"/>
    <dgm:cxn modelId="{E91CC6CC-4576-425C-BA8D-B2FC298445A9}" type="presOf" srcId="{497AD533-14AB-43C4-A976-2B83AE176985}" destId="{001A95B2-729F-4718-89E4-19C73FDA8C90}" srcOrd="0" destOrd="0" presId="urn:microsoft.com/office/officeart/2005/8/layout/default"/>
    <dgm:cxn modelId="{D43140D4-307D-43FD-82AB-472DB1497D36}" type="presOf" srcId="{948C134C-0B18-4015-82F6-04C72D7823BA}" destId="{9020D380-F503-49F3-A303-DBDC3CFE688F}" srcOrd="0" destOrd="0" presId="urn:microsoft.com/office/officeart/2005/8/layout/default"/>
    <dgm:cxn modelId="{458169D9-2B39-4A28-827B-FC5960093F98}" type="presOf" srcId="{FA6BF068-87FF-4BA1-BF20-D7098CBA626B}" destId="{350CA786-1855-4851-9EB2-3F31C3724818}" srcOrd="0" destOrd="0" presId="urn:microsoft.com/office/officeart/2005/8/layout/default"/>
    <dgm:cxn modelId="{16A05FDD-1EEA-4439-9979-99BFAF10FCF2}" type="presOf" srcId="{D391AD82-EE40-4497-AF81-37D8A32CD647}" destId="{B2C2E0DE-73AF-4782-9E09-90F00174EAE7}" srcOrd="0" destOrd="0" presId="urn:microsoft.com/office/officeart/2005/8/layout/default"/>
    <dgm:cxn modelId="{3689A4E0-1AD3-42F2-83D9-16EA0D9EB7AC}" srcId="{B7C45C96-18D0-408A-B1B2-E29CE03B00C4}" destId="{0ECC26F1-CDEF-4737-99B0-2CEF5E4E6BBC}" srcOrd="17" destOrd="0" parTransId="{EA4285F5-BBA4-44F0-9866-8B6850FF7734}" sibTransId="{0B49683B-FEB0-40FD-B70E-CAFDDDC6703C}"/>
    <dgm:cxn modelId="{027603E7-DCF7-478E-9CB7-202705182BE7}" type="presOf" srcId="{431FD281-2E5F-4E1E-A641-F05A1469A4C1}" destId="{01041558-6DF9-4378-B931-E3B4CA61C1FA}" srcOrd="0" destOrd="0" presId="urn:microsoft.com/office/officeart/2005/8/layout/default"/>
    <dgm:cxn modelId="{25F16EF5-7E6B-4805-ABF8-75F26D332CBE}" srcId="{B7C45C96-18D0-408A-B1B2-E29CE03B00C4}" destId="{431FD281-2E5F-4E1E-A641-F05A1469A4C1}" srcOrd="0" destOrd="0" parTransId="{D6FEFFF8-D6D2-48D7-BC64-77862E536872}" sibTransId="{1F579267-09D2-4C98-BFBA-1EB0ED01CFA2}"/>
    <dgm:cxn modelId="{D93250DA-C95F-499C-B6F8-03DB2072E9D6}" type="presParOf" srcId="{EBF8C5C9-8E38-462A-8F46-6C0339B131A6}" destId="{01041558-6DF9-4378-B931-E3B4CA61C1FA}" srcOrd="0" destOrd="0" presId="urn:microsoft.com/office/officeart/2005/8/layout/default"/>
    <dgm:cxn modelId="{6A1EF6F1-CCAA-498B-85E3-B5E73FE87E7A}" type="presParOf" srcId="{EBF8C5C9-8E38-462A-8F46-6C0339B131A6}" destId="{5FC5E0B6-80CD-4290-A681-4022C340EB56}" srcOrd="1" destOrd="0" presId="urn:microsoft.com/office/officeart/2005/8/layout/default"/>
    <dgm:cxn modelId="{7DD5A98E-9DDF-43AD-A29B-EEF098142429}" type="presParOf" srcId="{EBF8C5C9-8E38-462A-8F46-6C0339B131A6}" destId="{AD798E1B-C235-4C2D-A233-B6AFFAA6B242}" srcOrd="2" destOrd="0" presId="urn:microsoft.com/office/officeart/2005/8/layout/default"/>
    <dgm:cxn modelId="{FC37AF1A-4119-4C8B-AEDC-00A69F2D700C}" type="presParOf" srcId="{EBF8C5C9-8E38-462A-8F46-6C0339B131A6}" destId="{0644BB29-B488-4EFA-9B68-36CEA94D1323}" srcOrd="3" destOrd="0" presId="urn:microsoft.com/office/officeart/2005/8/layout/default"/>
    <dgm:cxn modelId="{C7E36C38-DA7D-4456-B98E-965E15908574}" type="presParOf" srcId="{EBF8C5C9-8E38-462A-8F46-6C0339B131A6}" destId="{A1FD39C5-4865-4785-A78D-8A3BF167F88F}" srcOrd="4" destOrd="0" presId="urn:microsoft.com/office/officeart/2005/8/layout/default"/>
    <dgm:cxn modelId="{BB3F530A-3E1C-4088-B5D5-5EAC2C9FA534}" type="presParOf" srcId="{EBF8C5C9-8E38-462A-8F46-6C0339B131A6}" destId="{33A045DC-3DFF-4914-AA94-0A2BA74C78ED}" srcOrd="5" destOrd="0" presId="urn:microsoft.com/office/officeart/2005/8/layout/default"/>
    <dgm:cxn modelId="{C51DDA28-E8E1-47E2-BCD3-6C9D25302448}" type="presParOf" srcId="{EBF8C5C9-8E38-462A-8F46-6C0339B131A6}" destId="{B65D6B42-83A2-46BD-B261-FFA24DC6905C}" srcOrd="6" destOrd="0" presId="urn:microsoft.com/office/officeart/2005/8/layout/default"/>
    <dgm:cxn modelId="{731983A9-6BC2-45F0-843F-3C10E0E43646}" type="presParOf" srcId="{EBF8C5C9-8E38-462A-8F46-6C0339B131A6}" destId="{9703BF92-0B17-4295-84BC-B200F9AF7ECC}" srcOrd="7" destOrd="0" presId="urn:microsoft.com/office/officeart/2005/8/layout/default"/>
    <dgm:cxn modelId="{918863CB-EB8F-46D7-B992-7A211761F06C}" type="presParOf" srcId="{EBF8C5C9-8E38-462A-8F46-6C0339B131A6}" destId="{C1542956-19E0-4B32-A3BF-13F64CB986D4}" srcOrd="8" destOrd="0" presId="urn:microsoft.com/office/officeart/2005/8/layout/default"/>
    <dgm:cxn modelId="{BE463D9F-6B99-4E99-B49F-E6C203C0AA29}" type="presParOf" srcId="{EBF8C5C9-8E38-462A-8F46-6C0339B131A6}" destId="{76AE93CA-6B04-4EAF-9A7A-A667631F9FAE}" srcOrd="9" destOrd="0" presId="urn:microsoft.com/office/officeart/2005/8/layout/default"/>
    <dgm:cxn modelId="{7DD0A01E-AB1E-4AC4-AD2A-3ED8F22EF9A9}" type="presParOf" srcId="{EBF8C5C9-8E38-462A-8F46-6C0339B131A6}" destId="{1A8501AB-79BF-4B00-B634-9970999CC7A1}" srcOrd="10" destOrd="0" presId="urn:microsoft.com/office/officeart/2005/8/layout/default"/>
    <dgm:cxn modelId="{D3E43F2C-0767-4AE9-9CC9-7B2AF9EB441D}" type="presParOf" srcId="{EBF8C5C9-8E38-462A-8F46-6C0339B131A6}" destId="{4AFE981D-4AC6-4D8C-BFE3-F90DB84316A5}" srcOrd="11" destOrd="0" presId="urn:microsoft.com/office/officeart/2005/8/layout/default"/>
    <dgm:cxn modelId="{119AE5F4-D5BB-45B6-A9FF-F3D469285757}" type="presParOf" srcId="{EBF8C5C9-8E38-462A-8F46-6C0339B131A6}" destId="{B2C2E0DE-73AF-4782-9E09-90F00174EAE7}" srcOrd="12" destOrd="0" presId="urn:microsoft.com/office/officeart/2005/8/layout/default"/>
    <dgm:cxn modelId="{4162E7A1-B685-43FF-ACD0-3B165FAFCEB6}" type="presParOf" srcId="{EBF8C5C9-8E38-462A-8F46-6C0339B131A6}" destId="{DB6EC8C1-A88B-42E8-9E54-47882DB13B02}" srcOrd="13" destOrd="0" presId="urn:microsoft.com/office/officeart/2005/8/layout/default"/>
    <dgm:cxn modelId="{7C9D6CEE-44F7-421F-815A-6889284DEADA}" type="presParOf" srcId="{EBF8C5C9-8E38-462A-8F46-6C0339B131A6}" destId="{15543C96-7348-4452-8540-F0D59488FFCB}" srcOrd="14" destOrd="0" presId="urn:microsoft.com/office/officeart/2005/8/layout/default"/>
    <dgm:cxn modelId="{41AA6BCB-65D4-417A-92B5-C0AB2CFAE0A2}" type="presParOf" srcId="{EBF8C5C9-8E38-462A-8F46-6C0339B131A6}" destId="{0D2A9F4C-E708-4331-A7BA-BA8D2A16F301}" srcOrd="15" destOrd="0" presId="urn:microsoft.com/office/officeart/2005/8/layout/default"/>
    <dgm:cxn modelId="{4B9AB839-0CB5-456E-9C65-A0AC9F15CD13}" type="presParOf" srcId="{EBF8C5C9-8E38-462A-8F46-6C0339B131A6}" destId="{8EDD04A9-F4FC-4F3A-B5C1-0BF8606FDBDE}" srcOrd="16" destOrd="0" presId="urn:microsoft.com/office/officeart/2005/8/layout/default"/>
    <dgm:cxn modelId="{17A85373-E962-4D5D-88FF-84784F7A46FC}" type="presParOf" srcId="{EBF8C5C9-8E38-462A-8F46-6C0339B131A6}" destId="{5EE70847-4075-4431-ADDE-13F8452AD0AE}" srcOrd="17" destOrd="0" presId="urn:microsoft.com/office/officeart/2005/8/layout/default"/>
    <dgm:cxn modelId="{47EBE5B3-383A-4A86-9BE1-38E54B08BB02}" type="presParOf" srcId="{EBF8C5C9-8E38-462A-8F46-6C0339B131A6}" destId="{563CED44-F977-477E-94DB-2CA5DB30A350}" srcOrd="18" destOrd="0" presId="urn:microsoft.com/office/officeart/2005/8/layout/default"/>
    <dgm:cxn modelId="{A291A1EF-80F9-4A42-B9CC-C0116F9023A0}" type="presParOf" srcId="{EBF8C5C9-8E38-462A-8F46-6C0339B131A6}" destId="{1169B7AE-6510-4260-A290-A9AD08D84BB7}" srcOrd="19" destOrd="0" presId="urn:microsoft.com/office/officeart/2005/8/layout/default"/>
    <dgm:cxn modelId="{2E92A55B-BB33-4696-ACE9-2C20CCA700F1}" type="presParOf" srcId="{EBF8C5C9-8E38-462A-8F46-6C0339B131A6}" destId="{D7AE697D-CB1B-4A94-9055-325B7DF6D411}" srcOrd="20" destOrd="0" presId="urn:microsoft.com/office/officeart/2005/8/layout/default"/>
    <dgm:cxn modelId="{CF583812-C70F-4607-A500-FF688C0EBC85}" type="presParOf" srcId="{EBF8C5C9-8E38-462A-8F46-6C0339B131A6}" destId="{221FA1CC-F11C-411E-B55B-5A6322EF0CAF}" srcOrd="21" destOrd="0" presId="urn:microsoft.com/office/officeart/2005/8/layout/default"/>
    <dgm:cxn modelId="{42D8B321-1E61-46E5-8363-A9DD9DCA9409}" type="presParOf" srcId="{EBF8C5C9-8E38-462A-8F46-6C0339B131A6}" destId="{350CA786-1855-4851-9EB2-3F31C3724818}" srcOrd="22" destOrd="0" presId="urn:microsoft.com/office/officeart/2005/8/layout/default"/>
    <dgm:cxn modelId="{94BA5CE9-16C7-48E6-AE80-8A45399B82FB}" type="presParOf" srcId="{EBF8C5C9-8E38-462A-8F46-6C0339B131A6}" destId="{F27B062F-8263-4194-A4FD-4A3D87DFB1CC}" srcOrd="23" destOrd="0" presId="urn:microsoft.com/office/officeart/2005/8/layout/default"/>
    <dgm:cxn modelId="{3EA81545-5C7E-4A97-A132-13C9734877F0}" type="presParOf" srcId="{EBF8C5C9-8E38-462A-8F46-6C0339B131A6}" destId="{58AEC9DC-D6B3-4F86-8757-333532C2FCE3}" srcOrd="24" destOrd="0" presId="urn:microsoft.com/office/officeart/2005/8/layout/default"/>
    <dgm:cxn modelId="{2F2E9322-61D3-47EA-91E0-90BF5B4A3442}" type="presParOf" srcId="{EBF8C5C9-8E38-462A-8F46-6C0339B131A6}" destId="{FA52380E-BB59-4200-A12B-907F00F4FC3B}" srcOrd="25" destOrd="0" presId="urn:microsoft.com/office/officeart/2005/8/layout/default"/>
    <dgm:cxn modelId="{4E781C32-D548-448A-8A2F-53B7A9003DB9}" type="presParOf" srcId="{EBF8C5C9-8E38-462A-8F46-6C0339B131A6}" destId="{001A95B2-729F-4718-89E4-19C73FDA8C90}" srcOrd="26" destOrd="0" presId="urn:microsoft.com/office/officeart/2005/8/layout/default"/>
    <dgm:cxn modelId="{21EA7963-2CC9-41BA-8556-BF3D9954474F}" type="presParOf" srcId="{EBF8C5C9-8E38-462A-8F46-6C0339B131A6}" destId="{B09D70F0-4149-4757-A200-FCA4249B7B0E}" srcOrd="27" destOrd="0" presId="urn:microsoft.com/office/officeart/2005/8/layout/default"/>
    <dgm:cxn modelId="{43605421-AFAC-4CDD-B8A9-9725C1784792}" type="presParOf" srcId="{EBF8C5C9-8E38-462A-8F46-6C0339B131A6}" destId="{BC7486C4-081C-47BD-ADF1-59A90F26B49C}" srcOrd="28" destOrd="0" presId="urn:microsoft.com/office/officeart/2005/8/layout/default"/>
    <dgm:cxn modelId="{A1AD80B4-B8C6-417E-818F-B097DB8668C9}" type="presParOf" srcId="{EBF8C5C9-8E38-462A-8F46-6C0339B131A6}" destId="{463ECADD-F87B-4B64-A706-A648F63409F7}" srcOrd="29" destOrd="0" presId="urn:microsoft.com/office/officeart/2005/8/layout/default"/>
    <dgm:cxn modelId="{D3376385-64FF-4D3B-93C7-231E32997250}" type="presParOf" srcId="{EBF8C5C9-8E38-462A-8F46-6C0339B131A6}" destId="{0E5D3F15-D520-4770-813E-88B6CCED5B1D}" srcOrd="30" destOrd="0" presId="urn:microsoft.com/office/officeart/2005/8/layout/default"/>
    <dgm:cxn modelId="{88EF42DB-20A2-470D-8C5A-4B583962C5E7}" type="presParOf" srcId="{EBF8C5C9-8E38-462A-8F46-6C0339B131A6}" destId="{6EBED5C9-0620-449F-A65B-B19FCB5FFC45}" srcOrd="31" destOrd="0" presId="urn:microsoft.com/office/officeart/2005/8/layout/default"/>
    <dgm:cxn modelId="{26F564B6-5D34-442B-925F-CFF126EC7CE8}" type="presParOf" srcId="{EBF8C5C9-8E38-462A-8F46-6C0339B131A6}" destId="{FCCC20B1-284E-40DC-8388-5E988EDB31B6}" srcOrd="32" destOrd="0" presId="urn:microsoft.com/office/officeart/2005/8/layout/default"/>
    <dgm:cxn modelId="{DB6604E0-F6E4-4022-8533-61A6B3FA34F2}" type="presParOf" srcId="{EBF8C5C9-8E38-462A-8F46-6C0339B131A6}" destId="{1E80B2D7-6179-4573-85C4-0D65339FD7A5}" srcOrd="33" destOrd="0" presId="urn:microsoft.com/office/officeart/2005/8/layout/default"/>
    <dgm:cxn modelId="{75241B93-7B3F-43C1-ABD9-7048A365CB8D}" type="presParOf" srcId="{EBF8C5C9-8E38-462A-8F46-6C0339B131A6}" destId="{40C4EB40-B24D-4B11-9A3D-49730D96D71F}" srcOrd="34" destOrd="0" presId="urn:microsoft.com/office/officeart/2005/8/layout/default"/>
    <dgm:cxn modelId="{BA4540BE-44CC-41AF-9E0A-CAA7C87B0E65}" type="presParOf" srcId="{EBF8C5C9-8E38-462A-8F46-6C0339B131A6}" destId="{ED9C7AE6-D0FA-4FA6-B8DD-1C2B890F1A78}" srcOrd="35" destOrd="0" presId="urn:microsoft.com/office/officeart/2005/8/layout/default"/>
    <dgm:cxn modelId="{CBBF7F33-340D-4AD2-9FA2-661F584D6AB4}" type="presParOf" srcId="{EBF8C5C9-8E38-462A-8F46-6C0339B131A6}" destId="{03FD8FE4-1E36-47E1-BBA5-80BC3ED4F5F9}" srcOrd="36" destOrd="0" presId="urn:microsoft.com/office/officeart/2005/8/layout/default"/>
    <dgm:cxn modelId="{82982BFD-A745-4099-A729-5CC3B821DA0D}" type="presParOf" srcId="{EBF8C5C9-8E38-462A-8F46-6C0339B131A6}" destId="{36FB81E1-4D7A-476C-9456-D28A73B68291}" srcOrd="37" destOrd="0" presId="urn:microsoft.com/office/officeart/2005/8/layout/default"/>
    <dgm:cxn modelId="{4DB3B947-D6DF-4A32-B1D5-AD88B467F2BF}" type="presParOf" srcId="{EBF8C5C9-8E38-462A-8F46-6C0339B131A6}" destId="{9020D380-F503-49F3-A303-DBDC3CFE688F}" srcOrd="3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CA5E93-0F08-43E5-8A88-25DAE4064B57}">
      <dsp:nvSpPr>
        <dsp:cNvPr id="0" name=""/>
        <dsp:cNvSpPr/>
      </dsp:nvSpPr>
      <dsp:spPr>
        <a:xfrm>
          <a:off x="442064" y="2930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Kile</a:t>
          </a:r>
          <a:endParaRPr lang="en-US" sz="2000" kern="1200"/>
        </a:p>
      </dsp:txBody>
      <dsp:txXfrm>
        <a:off x="442064" y="2930"/>
        <a:ext cx="1744919" cy="1046951"/>
      </dsp:txXfrm>
    </dsp:sp>
    <dsp:sp modelId="{F0112397-3182-470B-A060-BE14633B89B6}">
      <dsp:nvSpPr>
        <dsp:cNvPr id="0" name=""/>
        <dsp:cNvSpPr/>
      </dsp:nvSpPr>
      <dsp:spPr>
        <a:xfrm>
          <a:off x="2361476" y="2930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Daswichin</a:t>
          </a:r>
          <a:endParaRPr lang="en-US" sz="2000" kern="1200"/>
        </a:p>
      </dsp:txBody>
      <dsp:txXfrm>
        <a:off x="2361476" y="2930"/>
        <a:ext cx="1744919" cy="1046951"/>
      </dsp:txXfrm>
    </dsp:sp>
    <dsp:sp modelId="{108C93B1-7FA2-4466-8526-56CDD7007104}">
      <dsp:nvSpPr>
        <dsp:cNvPr id="0" name=""/>
        <dsp:cNvSpPr/>
      </dsp:nvSpPr>
      <dsp:spPr>
        <a:xfrm>
          <a:off x="4280887" y="2930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Dury</a:t>
          </a:r>
          <a:endParaRPr lang="en-US" sz="2000" kern="1200"/>
        </a:p>
      </dsp:txBody>
      <dsp:txXfrm>
        <a:off x="4280887" y="2930"/>
        <a:ext cx="1744919" cy="1046951"/>
      </dsp:txXfrm>
    </dsp:sp>
    <dsp:sp modelId="{F8BC9142-1D61-4C94-A39A-B0ABCC7FB0A5}">
      <dsp:nvSpPr>
        <dsp:cNvPr id="0" name=""/>
        <dsp:cNvSpPr/>
      </dsp:nvSpPr>
      <dsp:spPr>
        <a:xfrm>
          <a:off x="6200299" y="2930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Selt Maney</a:t>
          </a:r>
          <a:endParaRPr lang="en-US" sz="2000" kern="1200"/>
        </a:p>
      </dsp:txBody>
      <dsp:txXfrm>
        <a:off x="6200299" y="2930"/>
        <a:ext cx="1744919" cy="1046951"/>
      </dsp:txXfrm>
    </dsp:sp>
    <dsp:sp modelId="{F993889D-E41A-46E3-8478-05282507487E}">
      <dsp:nvSpPr>
        <dsp:cNvPr id="0" name=""/>
        <dsp:cNvSpPr/>
      </dsp:nvSpPr>
      <dsp:spPr>
        <a:xfrm>
          <a:off x="8119710" y="2930"/>
          <a:ext cx="246783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Brerrntomonghone</a:t>
          </a:r>
          <a:endParaRPr lang="en-US" sz="2000" kern="1200" dirty="0"/>
        </a:p>
      </dsp:txBody>
      <dsp:txXfrm>
        <a:off x="8119710" y="2930"/>
        <a:ext cx="2467839" cy="1046951"/>
      </dsp:txXfrm>
    </dsp:sp>
    <dsp:sp modelId="{0CF87B77-BDE3-43A3-9803-B235220D9F91}">
      <dsp:nvSpPr>
        <dsp:cNvPr id="0" name=""/>
        <dsp:cNvSpPr/>
      </dsp:nvSpPr>
      <dsp:spPr>
        <a:xfrm>
          <a:off x="803524" y="1224373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Bichaxmbyke</a:t>
          </a:r>
          <a:endParaRPr lang="en-US" sz="2000" kern="1200"/>
        </a:p>
      </dsp:txBody>
      <dsp:txXfrm>
        <a:off x="803524" y="1224373"/>
        <a:ext cx="1744919" cy="1046951"/>
      </dsp:txXfrm>
    </dsp:sp>
    <dsp:sp modelId="{4C72AB6C-995B-4387-856F-9DEA131B47F4}">
      <dsp:nvSpPr>
        <dsp:cNvPr id="0" name=""/>
        <dsp:cNvSpPr/>
      </dsp:nvSpPr>
      <dsp:spPr>
        <a:xfrm>
          <a:off x="2722936" y="1224373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Witllesl</a:t>
          </a:r>
          <a:endParaRPr lang="en-US" sz="2000" kern="1200"/>
        </a:p>
      </dsp:txBody>
      <dsp:txXfrm>
        <a:off x="2722936" y="1224373"/>
        <a:ext cx="1744919" cy="1046951"/>
      </dsp:txXfrm>
    </dsp:sp>
    <dsp:sp modelId="{CA5B31C2-AE8A-42A3-A3CD-F7BC1DA04334}">
      <dsp:nvSpPr>
        <dsp:cNvPr id="0" name=""/>
        <dsp:cNvSpPr/>
      </dsp:nvSpPr>
      <dsp:spPr>
        <a:xfrm>
          <a:off x="4642347" y="1224373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Sts</a:t>
          </a:r>
          <a:endParaRPr lang="en-US" sz="2000" kern="1200"/>
        </a:p>
      </dsp:txBody>
      <dsp:txXfrm>
        <a:off x="4642347" y="1224373"/>
        <a:ext cx="1744919" cy="1046951"/>
      </dsp:txXfrm>
    </dsp:sp>
    <dsp:sp modelId="{D26A50F6-F521-4B42-ABFD-94EC415E6011}">
      <dsp:nvSpPr>
        <dsp:cNvPr id="0" name=""/>
        <dsp:cNvSpPr/>
      </dsp:nvSpPr>
      <dsp:spPr>
        <a:xfrm>
          <a:off x="6561759" y="1224373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Dan-Fon</a:t>
          </a:r>
          <a:endParaRPr lang="en-US" sz="2000" kern="1200"/>
        </a:p>
      </dsp:txBody>
      <dsp:txXfrm>
        <a:off x="6561759" y="1224373"/>
        <a:ext cx="1744919" cy="1046951"/>
      </dsp:txXfrm>
    </dsp:sp>
    <dsp:sp modelId="{1D192D26-4496-44DA-B35D-73C7973C4AE4}">
      <dsp:nvSpPr>
        <dsp:cNvPr id="0" name=""/>
        <dsp:cNvSpPr/>
      </dsp:nvSpPr>
      <dsp:spPr>
        <a:xfrm>
          <a:off x="8481170" y="1224373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Kinhyn</a:t>
          </a:r>
          <a:endParaRPr lang="en-US" sz="2000" kern="1200"/>
        </a:p>
      </dsp:txBody>
      <dsp:txXfrm>
        <a:off x="8481170" y="1224373"/>
        <a:ext cx="1744919" cy="1046951"/>
      </dsp:txXfrm>
    </dsp:sp>
    <dsp:sp modelId="{F60AC43F-FD1C-4F87-9C11-B8E7821BD47D}">
      <dsp:nvSpPr>
        <dsp:cNvPr id="0" name=""/>
        <dsp:cNvSpPr/>
      </dsp:nvSpPr>
      <dsp:spPr>
        <a:xfrm>
          <a:off x="391261" y="2445817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Wan</a:t>
          </a:r>
          <a:endParaRPr lang="en-US" sz="2000" kern="1200"/>
        </a:p>
      </dsp:txBody>
      <dsp:txXfrm>
        <a:off x="391261" y="2445817"/>
        <a:ext cx="1744919" cy="1046951"/>
      </dsp:txXfrm>
    </dsp:sp>
    <dsp:sp modelId="{702BE265-3508-4E98-A2B9-C91E9A6FAA73}">
      <dsp:nvSpPr>
        <dsp:cNvPr id="0" name=""/>
        <dsp:cNvSpPr/>
      </dsp:nvSpPr>
      <dsp:spPr>
        <a:xfrm>
          <a:off x="2310672" y="2445817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Soth</a:t>
          </a:r>
          <a:endParaRPr lang="en-US" sz="2000" kern="1200"/>
        </a:p>
      </dsp:txBody>
      <dsp:txXfrm>
        <a:off x="2310672" y="2445817"/>
        <a:ext cx="1744919" cy="1046951"/>
      </dsp:txXfrm>
    </dsp:sp>
    <dsp:sp modelId="{33AF1BFA-C235-48A9-8819-FE75E56ED976}">
      <dsp:nvSpPr>
        <dsp:cNvPr id="0" name=""/>
        <dsp:cNvSpPr/>
      </dsp:nvSpPr>
      <dsp:spPr>
        <a:xfrm>
          <a:off x="4230084" y="2445817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Eam</a:t>
          </a:r>
          <a:endParaRPr lang="en-US" sz="2000" kern="1200"/>
        </a:p>
      </dsp:txBody>
      <dsp:txXfrm>
        <a:off x="4230084" y="2445817"/>
        <a:ext cx="1744919" cy="1046951"/>
      </dsp:txXfrm>
    </dsp:sp>
    <dsp:sp modelId="{3D099332-CF6E-44B8-9B4E-1CA1D7F2BE65}">
      <dsp:nvSpPr>
        <dsp:cNvPr id="0" name=""/>
        <dsp:cNvSpPr/>
      </dsp:nvSpPr>
      <dsp:spPr>
        <a:xfrm>
          <a:off x="6149495" y="2445817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Oshicedbor</a:t>
          </a:r>
          <a:endParaRPr lang="en-US" sz="2000" kern="1200"/>
        </a:p>
      </dsp:txBody>
      <dsp:txXfrm>
        <a:off x="6149495" y="2445817"/>
        <a:ext cx="1744919" cy="1046951"/>
      </dsp:txXfrm>
    </dsp:sp>
    <dsp:sp modelId="{DF641A82-7DD7-45FB-859A-1EF2610EAF0E}">
      <dsp:nvSpPr>
        <dsp:cNvPr id="0" name=""/>
        <dsp:cNvSpPr/>
      </dsp:nvSpPr>
      <dsp:spPr>
        <a:xfrm>
          <a:off x="8068907" y="2445817"/>
          <a:ext cx="2569446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Farorsthemetondort</a:t>
          </a:r>
          <a:r>
            <a:rPr lang="en-GB" sz="2000" kern="1200" dirty="0"/>
            <a:t> </a:t>
          </a:r>
          <a:r>
            <a:rPr lang="en-GB" sz="2000" kern="1200" dirty="0" err="1"/>
            <a:t>Horthers</a:t>
          </a:r>
          <a:endParaRPr lang="en-US" sz="2000" kern="1200" dirty="0"/>
        </a:p>
      </dsp:txBody>
      <dsp:txXfrm>
        <a:off x="8068907" y="2445817"/>
        <a:ext cx="2569446" cy="1046951"/>
      </dsp:txXfrm>
    </dsp:sp>
    <dsp:sp modelId="{CDA6D160-D51E-47EC-9EF8-1D0EA3809168}">
      <dsp:nvSpPr>
        <dsp:cNvPr id="0" name=""/>
        <dsp:cNvSpPr/>
      </dsp:nvSpPr>
      <dsp:spPr>
        <a:xfrm>
          <a:off x="803524" y="3667261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Cach</a:t>
          </a:r>
          <a:endParaRPr lang="en-US" sz="2000" kern="1200"/>
        </a:p>
      </dsp:txBody>
      <dsp:txXfrm>
        <a:off x="803524" y="3667261"/>
        <a:ext cx="1744919" cy="1046951"/>
      </dsp:txXfrm>
    </dsp:sp>
    <dsp:sp modelId="{50F11482-2D4D-4CF6-9B26-081C31C586B1}">
      <dsp:nvSpPr>
        <dsp:cNvPr id="0" name=""/>
        <dsp:cNvSpPr/>
      </dsp:nvSpPr>
      <dsp:spPr>
        <a:xfrm>
          <a:off x="2722936" y="3667261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Nene</a:t>
          </a:r>
          <a:endParaRPr lang="en-US" sz="2000" kern="1200"/>
        </a:p>
      </dsp:txBody>
      <dsp:txXfrm>
        <a:off x="2722936" y="3667261"/>
        <a:ext cx="1744919" cy="1046951"/>
      </dsp:txXfrm>
    </dsp:sp>
    <dsp:sp modelId="{947AE577-B02A-497A-B983-E8F92D9AC67A}">
      <dsp:nvSpPr>
        <dsp:cNvPr id="0" name=""/>
        <dsp:cNvSpPr/>
      </dsp:nvSpPr>
      <dsp:spPr>
        <a:xfrm>
          <a:off x="4642347" y="3667261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Cale</a:t>
          </a:r>
          <a:endParaRPr lang="en-US" sz="2000" kern="1200"/>
        </a:p>
      </dsp:txBody>
      <dsp:txXfrm>
        <a:off x="4642347" y="3667261"/>
        <a:ext cx="1744919" cy="1046951"/>
      </dsp:txXfrm>
    </dsp:sp>
    <dsp:sp modelId="{953DBC31-D741-42B0-B014-6F4E2B019BFA}">
      <dsp:nvSpPr>
        <dsp:cNvPr id="0" name=""/>
        <dsp:cNvSpPr/>
      </dsp:nvSpPr>
      <dsp:spPr>
        <a:xfrm>
          <a:off x="6561759" y="3667261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Telk</a:t>
          </a:r>
          <a:endParaRPr lang="en-US" sz="2000" kern="1200"/>
        </a:p>
      </dsp:txBody>
      <dsp:txXfrm>
        <a:off x="6561759" y="3667261"/>
        <a:ext cx="1744919" cy="1046951"/>
      </dsp:txXfrm>
    </dsp:sp>
    <dsp:sp modelId="{4E3C1661-4C7C-4F1B-8AFE-DAC9CB2A2420}">
      <dsp:nvSpPr>
        <dsp:cNvPr id="0" name=""/>
        <dsp:cNvSpPr/>
      </dsp:nvSpPr>
      <dsp:spPr>
        <a:xfrm>
          <a:off x="8481170" y="3667261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Pe</a:t>
          </a:r>
          <a:endParaRPr lang="en-US" sz="2000" kern="1200"/>
        </a:p>
      </dsp:txBody>
      <dsp:txXfrm>
        <a:off x="8481170" y="3667261"/>
        <a:ext cx="1744919" cy="10469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BB5BBA-62AA-40A4-AC64-C5682206E1EB}">
      <dsp:nvSpPr>
        <dsp:cNvPr id="0" name=""/>
        <dsp:cNvSpPr/>
      </dsp:nvSpPr>
      <dsp:spPr>
        <a:xfrm>
          <a:off x="4503" y="39282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Gray</a:t>
          </a:r>
          <a:endParaRPr lang="en-US" sz="1800" kern="1200"/>
        </a:p>
      </dsp:txBody>
      <dsp:txXfrm>
        <a:off x="4503" y="39282"/>
        <a:ext cx="1717991" cy="1030795"/>
      </dsp:txXfrm>
    </dsp:sp>
    <dsp:sp modelId="{76AC8B10-B3CB-4299-BC3F-6C240F268422}">
      <dsp:nvSpPr>
        <dsp:cNvPr id="0" name=""/>
        <dsp:cNvSpPr/>
      </dsp:nvSpPr>
      <dsp:spPr>
        <a:xfrm>
          <a:off x="1894294" y="39282"/>
          <a:ext cx="3461444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Wiveyntinscomyaltongwarighton</a:t>
          </a:r>
          <a:endParaRPr lang="en-US" sz="1800" kern="1200"/>
        </a:p>
      </dsp:txBody>
      <dsp:txXfrm>
        <a:off x="1894294" y="39282"/>
        <a:ext cx="3461444" cy="1030795"/>
      </dsp:txXfrm>
    </dsp:sp>
    <dsp:sp modelId="{961F7702-D926-4938-BC37-FEC7CF582B95}">
      <dsp:nvSpPr>
        <dsp:cNvPr id="0" name=""/>
        <dsp:cNvSpPr/>
      </dsp:nvSpPr>
      <dsp:spPr>
        <a:xfrm>
          <a:off x="5527538" y="39282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Twickham</a:t>
          </a:r>
          <a:endParaRPr lang="en-US" sz="1800" kern="1200"/>
        </a:p>
      </dsp:txBody>
      <dsp:txXfrm>
        <a:off x="5527538" y="39282"/>
        <a:ext cx="1717991" cy="1030795"/>
      </dsp:txXfrm>
    </dsp:sp>
    <dsp:sp modelId="{1D1A5101-9F8C-45AA-BC92-1C6588C1B989}">
      <dsp:nvSpPr>
        <dsp:cNvPr id="0" name=""/>
        <dsp:cNvSpPr/>
      </dsp:nvSpPr>
      <dsp:spPr>
        <a:xfrm>
          <a:off x="7417329" y="39282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St Reth Edmandfieleigh</a:t>
          </a:r>
          <a:endParaRPr lang="en-US" sz="1800" kern="1200"/>
        </a:p>
      </dsp:txBody>
      <dsp:txXfrm>
        <a:off x="7417329" y="39282"/>
        <a:ext cx="1717991" cy="1030795"/>
      </dsp:txXfrm>
    </dsp:sp>
    <dsp:sp modelId="{A744C159-FFB5-471F-9E79-26ACC8C36EC8}">
      <dsp:nvSpPr>
        <dsp:cNvPr id="0" name=""/>
        <dsp:cNvSpPr/>
      </dsp:nvSpPr>
      <dsp:spPr>
        <a:xfrm>
          <a:off x="9307120" y="39282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Toth Warle-one</a:t>
          </a:r>
          <a:endParaRPr lang="en-US" sz="1800" kern="1200"/>
        </a:p>
      </dsp:txBody>
      <dsp:txXfrm>
        <a:off x="9307120" y="39282"/>
        <a:ext cx="1717991" cy="1030795"/>
      </dsp:txXfrm>
    </dsp:sp>
    <dsp:sp modelId="{3B510AF8-9921-4718-86C3-085F40948370}">
      <dsp:nvSpPr>
        <dsp:cNvPr id="0" name=""/>
        <dsp:cNvSpPr/>
      </dsp:nvSpPr>
      <dsp:spPr>
        <a:xfrm>
          <a:off x="876229" y="1241876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Sandburntword</a:t>
          </a:r>
          <a:endParaRPr lang="en-US" sz="1800" kern="1200"/>
        </a:p>
      </dsp:txBody>
      <dsp:txXfrm>
        <a:off x="876229" y="1241876"/>
        <a:ext cx="1717991" cy="1030795"/>
      </dsp:txXfrm>
    </dsp:sp>
    <dsp:sp modelId="{67BB8B02-57CD-46B4-9925-A8EE46DC3454}">
      <dsp:nvSpPr>
        <dsp:cNvPr id="0" name=""/>
        <dsp:cNvSpPr/>
      </dsp:nvSpPr>
      <dsp:spPr>
        <a:xfrm>
          <a:off x="2766020" y="1241876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Amborley</a:t>
          </a:r>
          <a:endParaRPr lang="en-US" sz="1800" kern="1200"/>
        </a:p>
      </dsp:txBody>
      <dsp:txXfrm>
        <a:off x="2766020" y="1241876"/>
        <a:ext cx="1717991" cy="1030795"/>
      </dsp:txXfrm>
    </dsp:sp>
    <dsp:sp modelId="{CC1D41FC-EF9C-4CEB-BF60-9E89CD17EDE4}">
      <dsp:nvSpPr>
        <dsp:cNvPr id="0" name=""/>
        <dsp:cNvSpPr/>
      </dsp:nvSpPr>
      <dsp:spPr>
        <a:xfrm>
          <a:off x="4655812" y="1241876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Rowmand</a:t>
          </a:r>
          <a:endParaRPr lang="en-US" sz="1800" kern="1200"/>
        </a:p>
      </dsp:txBody>
      <dsp:txXfrm>
        <a:off x="4655812" y="1241876"/>
        <a:ext cx="1717991" cy="1030795"/>
      </dsp:txXfrm>
    </dsp:sp>
    <dsp:sp modelId="{1C2C893E-2403-480B-88EA-9F487597E6D9}">
      <dsp:nvSpPr>
        <dsp:cNvPr id="0" name=""/>
        <dsp:cNvSpPr/>
      </dsp:nvSpPr>
      <dsp:spPr>
        <a:xfrm>
          <a:off x="6545603" y="1241876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Sough</a:t>
          </a:r>
          <a:endParaRPr lang="en-US" sz="1800" kern="1200"/>
        </a:p>
      </dsp:txBody>
      <dsp:txXfrm>
        <a:off x="6545603" y="1241876"/>
        <a:ext cx="1717991" cy="1030795"/>
      </dsp:txXfrm>
    </dsp:sp>
    <dsp:sp modelId="{04E36CC5-31E8-4E84-93F2-B2602E26E475}">
      <dsp:nvSpPr>
        <dsp:cNvPr id="0" name=""/>
        <dsp:cNvSpPr/>
      </dsp:nvSpPr>
      <dsp:spPr>
        <a:xfrm>
          <a:off x="8435394" y="1241876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Mitnabley</a:t>
          </a:r>
          <a:endParaRPr lang="en-US" sz="1800" kern="1200"/>
        </a:p>
      </dsp:txBody>
      <dsp:txXfrm>
        <a:off x="8435394" y="1241876"/>
        <a:ext cx="1717991" cy="1030795"/>
      </dsp:txXfrm>
    </dsp:sp>
    <dsp:sp modelId="{97B23D43-5708-4BC4-B0E6-281AD2D6BD1E}">
      <dsp:nvSpPr>
        <dsp:cNvPr id="0" name=""/>
        <dsp:cNvSpPr/>
      </dsp:nvSpPr>
      <dsp:spPr>
        <a:xfrm>
          <a:off x="876229" y="2444471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Southetford</a:t>
          </a:r>
          <a:endParaRPr lang="en-US" sz="1800" kern="1200"/>
        </a:p>
      </dsp:txBody>
      <dsp:txXfrm>
        <a:off x="876229" y="2444471"/>
        <a:ext cx="1717991" cy="1030795"/>
      </dsp:txXfrm>
    </dsp:sp>
    <dsp:sp modelId="{5E058C62-3C01-49B4-A430-FCA822BE4F17}">
      <dsp:nvSpPr>
        <dsp:cNvPr id="0" name=""/>
        <dsp:cNvSpPr/>
      </dsp:nvSpPr>
      <dsp:spPr>
        <a:xfrm>
          <a:off x="2766020" y="2444471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Whipon</a:t>
          </a:r>
          <a:endParaRPr lang="en-US" sz="1800" kern="1200"/>
        </a:p>
      </dsp:txBody>
      <dsp:txXfrm>
        <a:off x="2766020" y="2444471"/>
        <a:ext cx="1717991" cy="1030795"/>
      </dsp:txXfrm>
    </dsp:sp>
    <dsp:sp modelId="{A32F272D-A6AB-4EF5-A79D-B4EF305ADF15}">
      <dsp:nvSpPr>
        <dsp:cNvPr id="0" name=""/>
        <dsp:cNvSpPr/>
      </dsp:nvSpPr>
      <dsp:spPr>
        <a:xfrm>
          <a:off x="4655812" y="2444471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Dary</a:t>
          </a:r>
          <a:endParaRPr lang="en-US" sz="1800" kern="1200"/>
        </a:p>
      </dsp:txBody>
      <dsp:txXfrm>
        <a:off x="4655812" y="2444471"/>
        <a:ext cx="1717991" cy="1030795"/>
      </dsp:txXfrm>
    </dsp:sp>
    <dsp:sp modelId="{158BE4C1-1FC6-4385-910E-78D0777744D0}">
      <dsp:nvSpPr>
        <dsp:cNvPr id="0" name=""/>
        <dsp:cNvSpPr/>
      </dsp:nvSpPr>
      <dsp:spPr>
        <a:xfrm>
          <a:off x="6545603" y="2444471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Ive</a:t>
          </a:r>
          <a:endParaRPr lang="en-US" sz="1800" kern="1200"/>
        </a:p>
      </dsp:txBody>
      <dsp:txXfrm>
        <a:off x="6545603" y="2444471"/>
        <a:ext cx="1717991" cy="1030795"/>
      </dsp:txXfrm>
    </dsp:sp>
    <dsp:sp modelId="{B1F811E8-28B1-468A-8D22-CF1DA949435A}">
      <dsp:nvSpPr>
        <dsp:cNvPr id="0" name=""/>
        <dsp:cNvSpPr/>
      </dsp:nvSpPr>
      <dsp:spPr>
        <a:xfrm>
          <a:off x="8435394" y="2444471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Wivey</a:t>
          </a:r>
          <a:endParaRPr lang="en-US" sz="1800" kern="1200"/>
        </a:p>
      </dsp:txBody>
      <dsp:txXfrm>
        <a:off x="8435394" y="2444471"/>
        <a:ext cx="1717991" cy="1030795"/>
      </dsp:txXfrm>
    </dsp:sp>
    <dsp:sp modelId="{F5576BBB-1134-4DBA-80B4-DE6B2A61E8CD}">
      <dsp:nvSpPr>
        <dsp:cNvPr id="0" name=""/>
        <dsp:cNvSpPr/>
      </dsp:nvSpPr>
      <dsp:spPr>
        <a:xfrm>
          <a:off x="876229" y="3647065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Bunston Leothet Hareetton</a:t>
          </a:r>
          <a:endParaRPr lang="en-US" sz="1800" kern="1200"/>
        </a:p>
      </dsp:txBody>
      <dsp:txXfrm>
        <a:off x="876229" y="3647065"/>
        <a:ext cx="1717991" cy="1030795"/>
      </dsp:txXfrm>
    </dsp:sp>
    <dsp:sp modelId="{DA5C1822-9CD3-46FA-997F-AD2C3C53B66C}">
      <dsp:nvSpPr>
        <dsp:cNvPr id="0" name=""/>
        <dsp:cNvSpPr/>
      </dsp:nvSpPr>
      <dsp:spPr>
        <a:xfrm>
          <a:off x="2766020" y="3647065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Marthoe</a:t>
          </a:r>
          <a:endParaRPr lang="en-US" sz="1800" kern="1200"/>
        </a:p>
      </dsp:txBody>
      <dsp:txXfrm>
        <a:off x="2766020" y="3647065"/>
        <a:ext cx="1717991" cy="1030795"/>
      </dsp:txXfrm>
    </dsp:sp>
    <dsp:sp modelId="{A3AD6694-E202-4B14-A30E-76E17E5DA75F}">
      <dsp:nvSpPr>
        <dsp:cNvPr id="0" name=""/>
        <dsp:cNvSpPr/>
      </dsp:nvSpPr>
      <dsp:spPr>
        <a:xfrm>
          <a:off x="4655812" y="3647065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Hykerthes</a:t>
          </a:r>
          <a:endParaRPr lang="en-US" sz="1800" kern="1200"/>
        </a:p>
      </dsp:txBody>
      <dsp:txXfrm>
        <a:off x="4655812" y="3647065"/>
        <a:ext cx="1717991" cy="1030795"/>
      </dsp:txXfrm>
    </dsp:sp>
    <dsp:sp modelId="{2464AC75-A610-40D7-A66F-EC78C23BE730}">
      <dsp:nvSpPr>
        <dsp:cNvPr id="0" name=""/>
        <dsp:cNvSpPr/>
      </dsp:nvSpPr>
      <dsp:spPr>
        <a:xfrm>
          <a:off x="6545603" y="3647065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Easterloughord</a:t>
          </a:r>
          <a:endParaRPr lang="en-US" sz="1800" kern="1200"/>
        </a:p>
      </dsp:txBody>
      <dsp:txXfrm>
        <a:off x="6545603" y="3647065"/>
        <a:ext cx="1717991" cy="1030795"/>
      </dsp:txXfrm>
    </dsp:sp>
    <dsp:sp modelId="{6CED0AEF-8CC1-4D57-8946-996A206E2843}">
      <dsp:nvSpPr>
        <dsp:cNvPr id="0" name=""/>
        <dsp:cNvSpPr/>
      </dsp:nvSpPr>
      <dsp:spPr>
        <a:xfrm>
          <a:off x="8435394" y="3647065"/>
          <a:ext cx="1717991" cy="10307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Oakeat Ber</a:t>
          </a:r>
          <a:endParaRPr lang="en-US" sz="1800" kern="1200"/>
        </a:p>
      </dsp:txBody>
      <dsp:txXfrm>
        <a:off x="8435394" y="3647065"/>
        <a:ext cx="1717991" cy="10307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D00188-25BF-4473-9913-14F0D4F4D266}">
      <dsp:nvSpPr>
        <dsp:cNvPr id="0" name=""/>
        <dsp:cNvSpPr/>
      </dsp:nvSpPr>
      <dsp:spPr>
        <a:xfrm>
          <a:off x="803524" y="2930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Lichfield</a:t>
          </a:r>
          <a:endParaRPr lang="en-US" sz="2100" kern="1200"/>
        </a:p>
      </dsp:txBody>
      <dsp:txXfrm>
        <a:off x="803524" y="2930"/>
        <a:ext cx="1744919" cy="1046951"/>
      </dsp:txXfrm>
    </dsp:sp>
    <dsp:sp modelId="{357A3C0F-1A1C-4E28-9337-FACAF1AAA20C}">
      <dsp:nvSpPr>
        <dsp:cNvPr id="0" name=""/>
        <dsp:cNvSpPr/>
      </dsp:nvSpPr>
      <dsp:spPr>
        <a:xfrm>
          <a:off x="2722936" y="2930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1" i="1" u="none" kern="1200" dirty="0"/>
            <a:t>Medlar with Newton</a:t>
          </a:r>
          <a:endParaRPr lang="en-US" sz="2100" b="1" i="1" u="none" kern="1200" dirty="0"/>
        </a:p>
      </dsp:txBody>
      <dsp:txXfrm>
        <a:off x="2722936" y="2930"/>
        <a:ext cx="1744919" cy="1046951"/>
      </dsp:txXfrm>
    </dsp:sp>
    <dsp:sp modelId="{58E07AF8-E52A-4B45-A77A-A6245A49C694}">
      <dsp:nvSpPr>
        <dsp:cNvPr id="0" name=""/>
        <dsp:cNvSpPr/>
      </dsp:nvSpPr>
      <dsp:spPr>
        <a:xfrm>
          <a:off x="4642347" y="2930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Fazeley</a:t>
          </a:r>
          <a:endParaRPr lang="en-US" sz="2100" kern="1200"/>
        </a:p>
      </dsp:txBody>
      <dsp:txXfrm>
        <a:off x="4642347" y="2930"/>
        <a:ext cx="1744919" cy="1046951"/>
      </dsp:txXfrm>
    </dsp:sp>
    <dsp:sp modelId="{E0D93D6B-162C-4AA8-AAA7-40544D37CE24}">
      <dsp:nvSpPr>
        <dsp:cNvPr id="0" name=""/>
        <dsp:cNvSpPr/>
      </dsp:nvSpPr>
      <dsp:spPr>
        <a:xfrm>
          <a:off x="6561759" y="2930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1" i="1" kern="1200" dirty="0"/>
            <a:t>Frinton and Winslow</a:t>
          </a:r>
          <a:endParaRPr lang="en-US" sz="2100" b="1" i="1" kern="1200" dirty="0"/>
        </a:p>
      </dsp:txBody>
      <dsp:txXfrm>
        <a:off x="6561759" y="2930"/>
        <a:ext cx="1744919" cy="1046951"/>
      </dsp:txXfrm>
    </dsp:sp>
    <dsp:sp modelId="{95CA7CCA-5CE8-41E3-954B-B9A9FA6C5C5F}">
      <dsp:nvSpPr>
        <dsp:cNvPr id="0" name=""/>
        <dsp:cNvSpPr/>
      </dsp:nvSpPr>
      <dsp:spPr>
        <a:xfrm>
          <a:off x="8481170" y="2930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Penrith</a:t>
          </a:r>
          <a:endParaRPr lang="en-US" sz="2100" kern="1200"/>
        </a:p>
      </dsp:txBody>
      <dsp:txXfrm>
        <a:off x="8481170" y="2930"/>
        <a:ext cx="1744919" cy="1046951"/>
      </dsp:txXfrm>
    </dsp:sp>
    <dsp:sp modelId="{A9BB5B52-87D8-43E1-8435-B7FB196C2603}">
      <dsp:nvSpPr>
        <dsp:cNvPr id="0" name=""/>
        <dsp:cNvSpPr/>
      </dsp:nvSpPr>
      <dsp:spPr>
        <a:xfrm>
          <a:off x="803524" y="1224373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Malmesbury</a:t>
          </a:r>
          <a:endParaRPr lang="en-US" sz="2100" kern="1200"/>
        </a:p>
      </dsp:txBody>
      <dsp:txXfrm>
        <a:off x="803524" y="1224373"/>
        <a:ext cx="1744919" cy="1046951"/>
      </dsp:txXfrm>
    </dsp:sp>
    <dsp:sp modelId="{822D22C1-69DB-4954-A4E6-634C776FFF44}">
      <dsp:nvSpPr>
        <dsp:cNvPr id="0" name=""/>
        <dsp:cNvSpPr/>
      </dsp:nvSpPr>
      <dsp:spPr>
        <a:xfrm>
          <a:off x="2722936" y="1224373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Crewkerne</a:t>
          </a:r>
          <a:endParaRPr lang="en-US" sz="2100" kern="1200"/>
        </a:p>
      </dsp:txBody>
      <dsp:txXfrm>
        <a:off x="2722936" y="1224373"/>
        <a:ext cx="1744919" cy="1046951"/>
      </dsp:txXfrm>
    </dsp:sp>
    <dsp:sp modelId="{73774CF1-F176-41AD-8C26-F2A79083957B}">
      <dsp:nvSpPr>
        <dsp:cNvPr id="0" name=""/>
        <dsp:cNvSpPr/>
      </dsp:nvSpPr>
      <dsp:spPr>
        <a:xfrm>
          <a:off x="4642347" y="1224373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Staines-upon-Thames</a:t>
          </a:r>
          <a:endParaRPr lang="en-US" sz="2100" kern="1200"/>
        </a:p>
      </dsp:txBody>
      <dsp:txXfrm>
        <a:off x="4642347" y="1224373"/>
        <a:ext cx="1744919" cy="1046951"/>
      </dsp:txXfrm>
    </dsp:sp>
    <dsp:sp modelId="{BFC0BDFC-07FE-4ABC-9147-95119E0D3598}">
      <dsp:nvSpPr>
        <dsp:cNvPr id="0" name=""/>
        <dsp:cNvSpPr/>
      </dsp:nvSpPr>
      <dsp:spPr>
        <a:xfrm>
          <a:off x="6561759" y="1224373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Blyth</a:t>
          </a:r>
          <a:endParaRPr lang="en-US" sz="2100" kern="1200"/>
        </a:p>
      </dsp:txBody>
      <dsp:txXfrm>
        <a:off x="6561759" y="1224373"/>
        <a:ext cx="1744919" cy="1046951"/>
      </dsp:txXfrm>
    </dsp:sp>
    <dsp:sp modelId="{D1633677-EFE4-4C66-88DD-FA4FCC7FC790}">
      <dsp:nvSpPr>
        <dsp:cNvPr id="0" name=""/>
        <dsp:cNvSpPr/>
      </dsp:nvSpPr>
      <dsp:spPr>
        <a:xfrm>
          <a:off x="8481170" y="1224373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Alston</a:t>
          </a:r>
          <a:endParaRPr lang="en-US" sz="2100" kern="1200"/>
        </a:p>
      </dsp:txBody>
      <dsp:txXfrm>
        <a:off x="8481170" y="1224373"/>
        <a:ext cx="1744919" cy="1046951"/>
      </dsp:txXfrm>
    </dsp:sp>
    <dsp:sp modelId="{7C075023-E10A-446E-8FC6-C6C946160208}">
      <dsp:nvSpPr>
        <dsp:cNvPr id="0" name=""/>
        <dsp:cNvSpPr/>
      </dsp:nvSpPr>
      <dsp:spPr>
        <a:xfrm>
          <a:off x="803524" y="2445817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Gainsborough</a:t>
          </a:r>
          <a:endParaRPr lang="en-US" sz="2100" kern="1200"/>
        </a:p>
      </dsp:txBody>
      <dsp:txXfrm>
        <a:off x="803524" y="2445817"/>
        <a:ext cx="1744919" cy="1046951"/>
      </dsp:txXfrm>
    </dsp:sp>
    <dsp:sp modelId="{08F575E8-C86F-4D97-8620-E0F2773E9570}">
      <dsp:nvSpPr>
        <dsp:cNvPr id="0" name=""/>
        <dsp:cNvSpPr/>
      </dsp:nvSpPr>
      <dsp:spPr>
        <a:xfrm>
          <a:off x="2722936" y="2445817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Falmouth</a:t>
          </a:r>
          <a:endParaRPr lang="en-US" sz="2100" kern="1200"/>
        </a:p>
      </dsp:txBody>
      <dsp:txXfrm>
        <a:off x="2722936" y="2445817"/>
        <a:ext cx="1744919" cy="1046951"/>
      </dsp:txXfrm>
    </dsp:sp>
    <dsp:sp modelId="{99EADE7D-13DD-4AEB-9768-D8165F4062BA}">
      <dsp:nvSpPr>
        <dsp:cNvPr id="0" name=""/>
        <dsp:cNvSpPr/>
      </dsp:nvSpPr>
      <dsp:spPr>
        <a:xfrm>
          <a:off x="4642347" y="2445817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1" i="1" kern="1200" dirty="0"/>
            <a:t>Burton and </a:t>
          </a:r>
          <a:r>
            <a:rPr lang="en-GB" sz="2100" b="1" i="1" kern="1200" dirty="0" err="1"/>
            <a:t>Loscoe</a:t>
          </a:r>
          <a:endParaRPr lang="en-US" sz="2100" b="1" i="1" kern="1200" dirty="0"/>
        </a:p>
      </dsp:txBody>
      <dsp:txXfrm>
        <a:off x="4642347" y="2445817"/>
        <a:ext cx="1744919" cy="1046951"/>
      </dsp:txXfrm>
    </dsp:sp>
    <dsp:sp modelId="{B3A2850E-5053-49B2-A55C-346043682385}">
      <dsp:nvSpPr>
        <dsp:cNvPr id="0" name=""/>
        <dsp:cNvSpPr/>
      </dsp:nvSpPr>
      <dsp:spPr>
        <a:xfrm>
          <a:off x="6561759" y="2445817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Oakengates</a:t>
          </a:r>
          <a:endParaRPr lang="en-US" sz="2100" kern="1200"/>
        </a:p>
      </dsp:txBody>
      <dsp:txXfrm>
        <a:off x="6561759" y="2445817"/>
        <a:ext cx="1744919" cy="1046951"/>
      </dsp:txXfrm>
    </dsp:sp>
    <dsp:sp modelId="{16FD63BF-DB62-4E20-9E44-62776CFDDA09}">
      <dsp:nvSpPr>
        <dsp:cNvPr id="0" name=""/>
        <dsp:cNvSpPr/>
      </dsp:nvSpPr>
      <dsp:spPr>
        <a:xfrm>
          <a:off x="8481170" y="2445817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Reading</a:t>
          </a:r>
          <a:endParaRPr lang="en-US" sz="2100" kern="1200"/>
        </a:p>
      </dsp:txBody>
      <dsp:txXfrm>
        <a:off x="8481170" y="2445817"/>
        <a:ext cx="1744919" cy="1046951"/>
      </dsp:txXfrm>
    </dsp:sp>
    <dsp:sp modelId="{5046BC37-C7E2-4A48-AF0F-9B79DD276F3B}">
      <dsp:nvSpPr>
        <dsp:cNvPr id="0" name=""/>
        <dsp:cNvSpPr/>
      </dsp:nvSpPr>
      <dsp:spPr>
        <a:xfrm>
          <a:off x="803524" y="3667261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Wem</a:t>
          </a:r>
          <a:endParaRPr lang="en-US" sz="2100" kern="1200"/>
        </a:p>
      </dsp:txBody>
      <dsp:txXfrm>
        <a:off x="803524" y="3667261"/>
        <a:ext cx="1744919" cy="1046951"/>
      </dsp:txXfrm>
    </dsp:sp>
    <dsp:sp modelId="{F8CA73AE-D883-429A-B83F-2DB776793E7B}">
      <dsp:nvSpPr>
        <dsp:cNvPr id="0" name=""/>
        <dsp:cNvSpPr/>
      </dsp:nvSpPr>
      <dsp:spPr>
        <a:xfrm>
          <a:off x="2722936" y="3667261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Burgh-le-Marsh</a:t>
          </a:r>
          <a:endParaRPr lang="en-US" sz="2100" kern="1200"/>
        </a:p>
      </dsp:txBody>
      <dsp:txXfrm>
        <a:off x="2722936" y="3667261"/>
        <a:ext cx="1744919" cy="1046951"/>
      </dsp:txXfrm>
    </dsp:sp>
    <dsp:sp modelId="{376E3C99-A4FF-462B-B6CC-3EA09361FFF6}">
      <dsp:nvSpPr>
        <dsp:cNvPr id="0" name=""/>
        <dsp:cNvSpPr/>
      </dsp:nvSpPr>
      <dsp:spPr>
        <a:xfrm>
          <a:off x="4642347" y="3667261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Morecambe</a:t>
          </a:r>
          <a:endParaRPr lang="en-US" sz="2100" kern="1200"/>
        </a:p>
      </dsp:txBody>
      <dsp:txXfrm>
        <a:off x="4642347" y="3667261"/>
        <a:ext cx="1744919" cy="1046951"/>
      </dsp:txXfrm>
    </dsp:sp>
    <dsp:sp modelId="{91A6EBAE-22E3-4DFD-BEF8-7D6A569EB6DA}">
      <dsp:nvSpPr>
        <dsp:cNvPr id="0" name=""/>
        <dsp:cNvSpPr/>
      </dsp:nvSpPr>
      <dsp:spPr>
        <a:xfrm>
          <a:off x="6561759" y="3667261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Torpoint</a:t>
          </a:r>
          <a:endParaRPr lang="en-US" sz="2100" kern="1200"/>
        </a:p>
      </dsp:txBody>
      <dsp:txXfrm>
        <a:off x="6561759" y="3667261"/>
        <a:ext cx="1744919" cy="1046951"/>
      </dsp:txXfrm>
    </dsp:sp>
    <dsp:sp modelId="{90E63FAA-4F99-4EA2-8381-04E50B9C72BB}">
      <dsp:nvSpPr>
        <dsp:cNvPr id="0" name=""/>
        <dsp:cNvSpPr/>
      </dsp:nvSpPr>
      <dsp:spPr>
        <a:xfrm>
          <a:off x="8481170" y="3667261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Chagford</a:t>
          </a:r>
          <a:endParaRPr lang="en-US" sz="2100" kern="1200"/>
        </a:p>
      </dsp:txBody>
      <dsp:txXfrm>
        <a:off x="8481170" y="3667261"/>
        <a:ext cx="1744919" cy="104695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3542EE-F8B2-4589-B3EA-74E9AFC21E49}">
      <dsp:nvSpPr>
        <dsp:cNvPr id="0" name=""/>
        <dsp:cNvSpPr/>
      </dsp:nvSpPr>
      <dsp:spPr>
        <a:xfrm>
          <a:off x="202631" y="151975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Under</a:t>
          </a:r>
        </a:p>
      </dsp:txBody>
      <dsp:txXfrm>
        <a:off x="202631" y="151975"/>
        <a:ext cx="1634515" cy="980709"/>
      </dsp:txXfrm>
    </dsp:sp>
    <dsp:sp modelId="{113369F5-9944-4127-A7B9-26C203B0D240}">
      <dsp:nvSpPr>
        <dsp:cNvPr id="0" name=""/>
        <dsp:cNvSpPr/>
      </dsp:nvSpPr>
      <dsp:spPr>
        <a:xfrm>
          <a:off x="2000598" y="151975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City</a:t>
          </a:r>
        </a:p>
      </dsp:txBody>
      <dsp:txXfrm>
        <a:off x="2000598" y="151975"/>
        <a:ext cx="1634515" cy="980709"/>
      </dsp:txXfrm>
    </dsp:sp>
    <dsp:sp modelId="{EC9A019F-F8F2-4571-B5A8-C602AC301A01}">
      <dsp:nvSpPr>
        <dsp:cNvPr id="0" name=""/>
        <dsp:cNvSpPr/>
      </dsp:nvSpPr>
      <dsp:spPr>
        <a:xfrm>
          <a:off x="3798566" y="151975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Dunger</a:t>
          </a:r>
        </a:p>
      </dsp:txBody>
      <dsp:txXfrm>
        <a:off x="3798566" y="151975"/>
        <a:ext cx="1634515" cy="980709"/>
      </dsp:txXfrm>
    </dsp:sp>
    <dsp:sp modelId="{E5B9AF6B-4526-48A2-8B3C-9F02D1C93FA1}">
      <dsp:nvSpPr>
        <dsp:cNvPr id="0" name=""/>
        <dsp:cNvSpPr/>
      </dsp:nvSpPr>
      <dsp:spPr>
        <a:xfrm>
          <a:off x="5596533" y="151975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Thieveration</a:t>
          </a:r>
        </a:p>
      </dsp:txBody>
      <dsp:txXfrm>
        <a:off x="5596533" y="151975"/>
        <a:ext cx="1634515" cy="980709"/>
      </dsp:txXfrm>
    </dsp:sp>
    <dsp:sp modelId="{53C6508A-FF88-4E00-9541-388D4FBC5F7A}">
      <dsp:nvSpPr>
        <dsp:cNvPr id="0" name=""/>
        <dsp:cNvSpPr/>
      </dsp:nvSpPr>
      <dsp:spPr>
        <a:xfrm>
          <a:off x="7394501" y="151975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Rune</a:t>
          </a:r>
        </a:p>
      </dsp:txBody>
      <dsp:txXfrm>
        <a:off x="7394501" y="151975"/>
        <a:ext cx="1634515" cy="980709"/>
      </dsp:txXfrm>
    </dsp:sp>
    <dsp:sp modelId="{09153E4A-58C0-4FA4-B58C-433E0D31160C}">
      <dsp:nvSpPr>
        <dsp:cNvPr id="0" name=""/>
        <dsp:cNvSpPr/>
      </dsp:nvSpPr>
      <dsp:spPr>
        <a:xfrm>
          <a:off x="9192468" y="151975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Commission</a:t>
          </a:r>
        </a:p>
      </dsp:txBody>
      <dsp:txXfrm>
        <a:off x="9192468" y="151975"/>
        <a:ext cx="1634515" cy="980709"/>
      </dsp:txXfrm>
    </dsp:sp>
    <dsp:sp modelId="{37832C37-7EC4-4B6E-BB96-5250D665DF8A}">
      <dsp:nvSpPr>
        <dsp:cNvPr id="0" name=""/>
        <dsp:cNvSpPr/>
      </dsp:nvSpPr>
      <dsp:spPr>
        <a:xfrm>
          <a:off x="289522" y="1296136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Fants of the Domin</a:t>
          </a:r>
        </a:p>
      </dsp:txBody>
      <dsp:txXfrm>
        <a:off x="289522" y="1296136"/>
        <a:ext cx="1634515" cy="980709"/>
      </dsp:txXfrm>
    </dsp:sp>
    <dsp:sp modelId="{77DF9FFD-A676-421B-947D-90A24E46565A}">
      <dsp:nvSpPr>
        <dsp:cNvPr id="0" name=""/>
        <dsp:cNvSpPr/>
      </dsp:nvSpPr>
      <dsp:spPr>
        <a:xfrm>
          <a:off x="2087489" y="1296136"/>
          <a:ext cx="2229888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Fifth Cycle </a:t>
          </a:r>
          <a:r>
            <a:rPr lang="en-US" sz="1800" kern="1200" dirty="0" err="1"/>
            <a:t>Warrings</a:t>
          </a:r>
          <a:r>
            <a:rPr lang="en-US" sz="1800" kern="1200" dirty="0"/>
            <a:t> Alley on </a:t>
          </a:r>
          <a:r>
            <a:rPr lang="en-US" sz="1800" kern="1200" dirty="0" err="1"/>
            <a:t>Heroughtern</a:t>
          </a:r>
          <a:endParaRPr lang="en-US" sz="1800" kern="1200" dirty="0"/>
        </a:p>
      </dsp:txBody>
      <dsp:txXfrm>
        <a:off x="2087489" y="1296136"/>
        <a:ext cx="2229888" cy="980709"/>
      </dsp:txXfrm>
    </dsp:sp>
    <dsp:sp modelId="{461EF333-8985-4491-99B2-8A84648CC685}">
      <dsp:nvSpPr>
        <dsp:cNvPr id="0" name=""/>
        <dsp:cNvSpPr/>
      </dsp:nvSpPr>
      <dsp:spPr>
        <a:xfrm>
          <a:off x="4480829" y="1296136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Dangers</a:t>
          </a:r>
        </a:p>
      </dsp:txBody>
      <dsp:txXfrm>
        <a:off x="4480829" y="1296136"/>
        <a:ext cx="1634515" cy="980709"/>
      </dsp:txXfrm>
    </dsp:sp>
    <dsp:sp modelId="{06F3D19E-791D-4288-8ECE-2F4A476B59F8}">
      <dsp:nvSpPr>
        <dsp:cNvPr id="0" name=""/>
        <dsp:cNvSpPr/>
      </dsp:nvSpPr>
      <dsp:spPr>
        <a:xfrm>
          <a:off x="6278797" y="1296136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Breathworld</a:t>
          </a:r>
        </a:p>
      </dsp:txBody>
      <dsp:txXfrm>
        <a:off x="6278797" y="1296136"/>
        <a:ext cx="1634515" cy="980709"/>
      </dsp:txXfrm>
    </dsp:sp>
    <dsp:sp modelId="{F01DF228-98BA-4F5C-AAB3-2C690E2B44B7}">
      <dsp:nvSpPr>
        <dsp:cNvPr id="0" name=""/>
        <dsp:cNvSpPr/>
      </dsp:nvSpPr>
      <dsp:spPr>
        <a:xfrm>
          <a:off x="8076764" y="1296136"/>
          <a:ext cx="2663329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Stal</a:t>
          </a:r>
          <a:r>
            <a:rPr lang="en-US" sz="1800" kern="1200" dirty="0"/>
            <a:t> </a:t>
          </a:r>
          <a:r>
            <a:rPr lang="en-US" sz="1800" kern="1200" dirty="0" err="1"/>
            <a:t>Freet</a:t>
          </a:r>
          <a:r>
            <a:rPr lang="en-US" sz="1800" kern="1200" dirty="0"/>
            <a:t> Voyage of the 7 </a:t>
          </a:r>
          <a:r>
            <a:rPr lang="en-US" sz="1800" kern="1200" dirty="0" err="1"/>
            <a:t>Skyrealms</a:t>
          </a:r>
          <a:r>
            <a:rPr lang="en-US" sz="1800" kern="1200" dirty="0"/>
            <a:t> of the 23rd Weird RPG</a:t>
          </a:r>
        </a:p>
      </dsp:txBody>
      <dsp:txXfrm>
        <a:off x="8076764" y="1296136"/>
        <a:ext cx="2663329" cy="980709"/>
      </dsp:txXfrm>
    </dsp:sp>
    <dsp:sp modelId="{D9EBB185-D499-45EB-ADD6-8E317A79972A}">
      <dsp:nvSpPr>
        <dsp:cNvPr id="0" name=""/>
        <dsp:cNvSpPr/>
      </dsp:nvSpPr>
      <dsp:spPr>
        <a:xfrm>
          <a:off x="69532" y="2440297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Legave</a:t>
          </a:r>
        </a:p>
      </dsp:txBody>
      <dsp:txXfrm>
        <a:off x="69532" y="2440297"/>
        <a:ext cx="1634515" cy="980709"/>
      </dsp:txXfrm>
    </dsp:sp>
    <dsp:sp modelId="{16AD7302-CD7D-4756-9C86-814152394DBB}">
      <dsp:nvSpPr>
        <dsp:cNvPr id="0" name=""/>
        <dsp:cNvSpPr/>
      </dsp:nvSpPr>
      <dsp:spPr>
        <a:xfrm>
          <a:off x="1867500" y="2440297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Rapture Game</a:t>
          </a:r>
        </a:p>
      </dsp:txBody>
      <dsp:txXfrm>
        <a:off x="1867500" y="2440297"/>
        <a:ext cx="1634515" cy="980709"/>
      </dsp:txXfrm>
    </dsp:sp>
    <dsp:sp modelId="{63A07712-28E2-4B53-8A68-5F4A985366B0}">
      <dsp:nvSpPr>
        <dsp:cNvPr id="0" name=""/>
        <dsp:cNvSpPr/>
      </dsp:nvSpPr>
      <dsp:spPr>
        <a:xfrm>
          <a:off x="3665467" y="2440297"/>
          <a:ext cx="3698680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Cutthroat: The One Weird is - Time of And Creak: The </a:t>
          </a:r>
          <a:r>
            <a:rPr lang="en-US" sz="1800" kern="1200" dirty="0" err="1"/>
            <a:t>SpaceTimemastic</a:t>
          </a:r>
          <a:r>
            <a:rPr lang="en-US" sz="1800" kern="1200" dirty="0"/>
            <a:t> Role-Playing Game</a:t>
          </a:r>
        </a:p>
      </dsp:txBody>
      <dsp:txXfrm>
        <a:off x="3665467" y="2440297"/>
        <a:ext cx="3698680" cy="980709"/>
      </dsp:txXfrm>
    </dsp:sp>
    <dsp:sp modelId="{FA30081D-C28D-4531-840C-4CC523E73285}">
      <dsp:nvSpPr>
        <dsp:cNvPr id="0" name=""/>
        <dsp:cNvSpPr/>
      </dsp:nvSpPr>
      <dsp:spPr>
        <a:xfrm>
          <a:off x="7527599" y="2440297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Fantain</a:t>
          </a:r>
        </a:p>
      </dsp:txBody>
      <dsp:txXfrm>
        <a:off x="7527599" y="2440297"/>
        <a:ext cx="1634515" cy="980709"/>
      </dsp:txXfrm>
    </dsp:sp>
    <dsp:sp modelId="{822BADAA-140D-4B4D-A897-9E1E7DB5E1E1}">
      <dsp:nvSpPr>
        <dsp:cNvPr id="0" name=""/>
        <dsp:cNvSpPr/>
      </dsp:nvSpPr>
      <dsp:spPr>
        <a:xfrm>
          <a:off x="9325567" y="2440297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Fearscapes</a:t>
          </a:r>
        </a:p>
      </dsp:txBody>
      <dsp:txXfrm>
        <a:off x="9325567" y="2440297"/>
        <a:ext cx="1634515" cy="980709"/>
      </dsp:txXfrm>
    </dsp:sp>
    <dsp:sp modelId="{FE3E3A9B-110B-444C-A313-F10505CC4B9D}">
      <dsp:nvSpPr>
        <dsp:cNvPr id="0" name=""/>
        <dsp:cNvSpPr/>
      </dsp:nvSpPr>
      <dsp:spPr>
        <a:xfrm>
          <a:off x="1040606" y="3584458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Mekton's World</a:t>
          </a:r>
        </a:p>
      </dsp:txBody>
      <dsp:txXfrm>
        <a:off x="1040606" y="3584458"/>
        <a:ext cx="1634515" cy="980709"/>
      </dsp:txXfrm>
    </dsp:sp>
    <dsp:sp modelId="{1E8B822B-570D-4E6D-BA59-6DFD73C25FB6}">
      <dsp:nvSpPr>
        <dsp:cNvPr id="0" name=""/>
        <dsp:cNvSpPr/>
      </dsp:nvSpPr>
      <dsp:spPr>
        <a:xfrm>
          <a:off x="2838574" y="3584458"/>
          <a:ext cx="2342408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Omnighboronicle</a:t>
          </a:r>
          <a:endParaRPr lang="en-US" sz="1800" kern="1200" dirty="0"/>
        </a:p>
      </dsp:txBody>
      <dsp:txXfrm>
        <a:off x="2838574" y="3584458"/>
        <a:ext cx="2342408" cy="980709"/>
      </dsp:txXfrm>
    </dsp:sp>
    <dsp:sp modelId="{73C2EA4C-EAD0-42C1-9408-7EB327B16057}">
      <dsp:nvSpPr>
        <dsp:cNvPr id="0" name=""/>
        <dsp:cNvSpPr/>
      </dsp:nvSpPr>
      <dsp:spPr>
        <a:xfrm>
          <a:off x="5344434" y="3584458"/>
          <a:ext cx="2846607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Hard of Dark </a:t>
          </a:r>
          <a:r>
            <a:rPr lang="en-US" sz="1800" kern="1200" dirty="0" err="1"/>
            <a:t>Dunger</a:t>
          </a:r>
          <a:r>
            <a:rPr lang="en-US" sz="1800" kern="1200" dirty="0"/>
            <a:t> Suburban </a:t>
          </a:r>
          <a:r>
            <a:rPr lang="en-US" sz="1800" kern="1200" dirty="0" err="1"/>
            <a:t>Earterning</a:t>
          </a:r>
          <a:r>
            <a:rPr lang="en-US" sz="1800" kern="1200" dirty="0"/>
            <a:t> game</a:t>
          </a:r>
        </a:p>
      </dsp:txBody>
      <dsp:txXfrm>
        <a:off x="5344434" y="3584458"/>
        <a:ext cx="2846607" cy="980709"/>
      </dsp:txXfrm>
    </dsp:sp>
    <dsp:sp modelId="{FC2DD588-D20F-49FB-A01E-EB268821CCAF}">
      <dsp:nvSpPr>
        <dsp:cNvPr id="0" name=""/>
        <dsp:cNvSpPr/>
      </dsp:nvSpPr>
      <dsp:spPr>
        <a:xfrm>
          <a:off x="8354493" y="3584458"/>
          <a:ext cx="1634515" cy="980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Dead</a:t>
          </a:r>
        </a:p>
      </dsp:txBody>
      <dsp:txXfrm>
        <a:off x="8354493" y="3584458"/>
        <a:ext cx="1634515" cy="98070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041558-6DF9-4378-B931-E3B4CA61C1FA}">
      <dsp:nvSpPr>
        <dsp:cNvPr id="0" name=""/>
        <dsp:cNvSpPr/>
      </dsp:nvSpPr>
      <dsp:spPr>
        <a:xfrm>
          <a:off x="803524" y="2930"/>
          <a:ext cx="1744919" cy="104695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Shinett</a:t>
          </a:r>
          <a:endParaRPr lang="en-US" sz="2000" kern="1200"/>
        </a:p>
      </dsp:txBody>
      <dsp:txXfrm>
        <a:off x="803524" y="2930"/>
        <a:ext cx="1744919" cy="1046951"/>
      </dsp:txXfrm>
    </dsp:sp>
    <dsp:sp modelId="{AD798E1B-C235-4C2D-A233-B6AFFAA6B242}">
      <dsp:nvSpPr>
        <dsp:cNvPr id="0" name=""/>
        <dsp:cNvSpPr/>
      </dsp:nvSpPr>
      <dsp:spPr>
        <a:xfrm>
          <a:off x="2722936" y="2930"/>
          <a:ext cx="1744919" cy="104695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Swagon</a:t>
          </a:r>
          <a:endParaRPr lang="en-US" sz="2000" kern="1200"/>
        </a:p>
      </dsp:txBody>
      <dsp:txXfrm>
        <a:off x="2722936" y="2930"/>
        <a:ext cx="1744919" cy="1046951"/>
      </dsp:txXfrm>
    </dsp:sp>
    <dsp:sp modelId="{A1FD39C5-4865-4785-A78D-8A3BF167F88F}">
      <dsp:nvSpPr>
        <dsp:cNvPr id="0" name=""/>
        <dsp:cNvSpPr/>
      </dsp:nvSpPr>
      <dsp:spPr>
        <a:xfrm>
          <a:off x="4642347" y="2930"/>
          <a:ext cx="1744919" cy="104695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Shera</a:t>
          </a:r>
          <a:endParaRPr lang="en-US" sz="2000" kern="1200"/>
        </a:p>
      </dsp:txBody>
      <dsp:txXfrm>
        <a:off x="4642347" y="2930"/>
        <a:ext cx="1744919" cy="1046951"/>
      </dsp:txXfrm>
    </dsp:sp>
    <dsp:sp modelId="{B65D6B42-83A2-46BD-B261-FFA24DC6905C}">
      <dsp:nvSpPr>
        <dsp:cNvPr id="0" name=""/>
        <dsp:cNvSpPr/>
      </dsp:nvSpPr>
      <dsp:spPr>
        <a:xfrm>
          <a:off x="6561759" y="2930"/>
          <a:ext cx="1744919" cy="104695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Surk</a:t>
          </a:r>
          <a:endParaRPr lang="en-US" sz="2000" kern="1200"/>
        </a:p>
      </dsp:txBody>
      <dsp:txXfrm>
        <a:off x="6561759" y="2930"/>
        <a:ext cx="1744919" cy="1046951"/>
      </dsp:txXfrm>
    </dsp:sp>
    <dsp:sp modelId="{C1542956-19E0-4B32-A3BF-13F64CB986D4}">
      <dsp:nvSpPr>
        <dsp:cNvPr id="0" name=""/>
        <dsp:cNvSpPr/>
      </dsp:nvSpPr>
      <dsp:spPr>
        <a:xfrm>
          <a:off x="8481170" y="2930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Miepting</a:t>
          </a:r>
          <a:endParaRPr lang="en-US" sz="2000" kern="1200"/>
        </a:p>
      </dsp:txBody>
      <dsp:txXfrm>
        <a:off x="8481170" y="2930"/>
        <a:ext cx="1744919" cy="1046951"/>
      </dsp:txXfrm>
    </dsp:sp>
    <dsp:sp modelId="{1A8501AB-79BF-4B00-B634-9970999CC7A1}">
      <dsp:nvSpPr>
        <dsp:cNvPr id="0" name=""/>
        <dsp:cNvSpPr/>
      </dsp:nvSpPr>
      <dsp:spPr>
        <a:xfrm>
          <a:off x="803524" y="1224373"/>
          <a:ext cx="1744919" cy="104695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Munid</a:t>
          </a:r>
          <a:endParaRPr lang="en-US" sz="2000" kern="1200"/>
        </a:p>
      </dsp:txBody>
      <dsp:txXfrm>
        <a:off x="803524" y="1224373"/>
        <a:ext cx="1744919" cy="1046951"/>
      </dsp:txXfrm>
    </dsp:sp>
    <dsp:sp modelId="{B2C2E0DE-73AF-4782-9E09-90F00174EAE7}">
      <dsp:nvSpPr>
        <dsp:cNvPr id="0" name=""/>
        <dsp:cNvSpPr/>
      </dsp:nvSpPr>
      <dsp:spPr>
        <a:xfrm>
          <a:off x="2722936" y="1224373"/>
          <a:ext cx="1744919" cy="104695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Raile</a:t>
          </a:r>
          <a:endParaRPr lang="en-US" sz="2000" kern="1200"/>
        </a:p>
      </dsp:txBody>
      <dsp:txXfrm>
        <a:off x="2722936" y="1224373"/>
        <a:ext cx="1744919" cy="1046951"/>
      </dsp:txXfrm>
    </dsp:sp>
    <dsp:sp modelId="{15543C96-7348-4452-8540-F0D59488FFCB}">
      <dsp:nvSpPr>
        <dsp:cNvPr id="0" name=""/>
        <dsp:cNvSpPr/>
      </dsp:nvSpPr>
      <dsp:spPr>
        <a:xfrm>
          <a:off x="4642347" y="1224373"/>
          <a:ext cx="1744919" cy="104695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Gulayque</a:t>
          </a:r>
          <a:endParaRPr lang="en-US" sz="2000" kern="1200"/>
        </a:p>
      </dsp:txBody>
      <dsp:txXfrm>
        <a:off x="4642347" y="1224373"/>
        <a:ext cx="1744919" cy="1046951"/>
      </dsp:txXfrm>
    </dsp:sp>
    <dsp:sp modelId="{8EDD04A9-F4FC-4F3A-B5C1-0BF8606FDBDE}">
      <dsp:nvSpPr>
        <dsp:cNvPr id="0" name=""/>
        <dsp:cNvSpPr/>
      </dsp:nvSpPr>
      <dsp:spPr>
        <a:xfrm>
          <a:off x="6561759" y="1224373"/>
          <a:ext cx="1744919" cy="104695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Learodur</a:t>
          </a:r>
          <a:endParaRPr lang="en-US" sz="2000" kern="1200"/>
        </a:p>
      </dsp:txBody>
      <dsp:txXfrm>
        <a:off x="6561759" y="1224373"/>
        <a:ext cx="1744919" cy="1046951"/>
      </dsp:txXfrm>
    </dsp:sp>
    <dsp:sp modelId="{563CED44-F977-477E-94DB-2CA5DB30A350}">
      <dsp:nvSpPr>
        <dsp:cNvPr id="0" name=""/>
        <dsp:cNvSpPr/>
      </dsp:nvSpPr>
      <dsp:spPr>
        <a:xfrm>
          <a:off x="8481170" y="1224373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Whirizior</a:t>
          </a:r>
          <a:endParaRPr lang="en-US" sz="2000" kern="1200"/>
        </a:p>
      </dsp:txBody>
      <dsp:txXfrm>
        <a:off x="8481170" y="1224373"/>
        <a:ext cx="1744919" cy="1046951"/>
      </dsp:txXfrm>
    </dsp:sp>
    <dsp:sp modelId="{D7AE697D-CB1B-4A94-9055-325B7DF6D411}">
      <dsp:nvSpPr>
        <dsp:cNvPr id="0" name=""/>
        <dsp:cNvSpPr/>
      </dsp:nvSpPr>
      <dsp:spPr>
        <a:xfrm>
          <a:off x="398729" y="2445817"/>
          <a:ext cx="1744919" cy="104695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Fareezormado</a:t>
          </a:r>
          <a:endParaRPr lang="en-US" sz="2000" kern="1200"/>
        </a:p>
      </dsp:txBody>
      <dsp:txXfrm>
        <a:off x="398729" y="2445817"/>
        <a:ext cx="1744919" cy="1046951"/>
      </dsp:txXfrm>
    </dsp:sp>
    <dsp:sp modelId="{350CA786-1855-4851-9EB2-3F31C3724818}">
      <dsp:nvSpPr>
        <dsp:cNvPr id="0" name=""/>
        <dsp:cNvSpPr/>
      </dsp:nvSpPr>
      <dsp:spPr>
        <a:xfrm>
          <a:off x="2318141" y="2445817"/>
          <a:ext cx="1744919" cy="104695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Forusharon</a:t>
          </a:r>
          <a:endParaRPr lang="en-US" sz="2000" kern="1200"/>
        </a:p>
      </dsp:txBody>
      <dsp:txXfrm>
        <a:off x="2318141" y="2445817"/>
        <a:ext cx="1744919" cy="1046951"/>
      </dsp:txXfrm>
    </dsp:sp>
    <dsp:sp modelId="{58AEC9DC-D6B3-4F86-8757-333532C2FCE3}">
      <dsp:nvSpPr>
        <dsp:cNvPr id="0" name=""/>
        <dsp:cNvSpPr/>
      </dsp:nvSpPr>
      <dsp:spPr>
        <a:xfrm>
          <a:off x="4237552" y="2445817"/>
          <a:ext cx="2554509" cy="104695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Sawsbulbastarcato</a:t>
          </a:r>
          <a:endParaRPr lang="en-US" sz="2000" kern="1200"/>
        </a:p>
      </dsp:txBody>
      <dsp:txXfrm>
        <a:off x="4237552" y="2445817"/>
        <a:ext cx="2554509" cy="1046951"/>
      </dsp:txXfrm>
    </dsp:sp>
    <dsp:sp modelId="{001A95B2-729F-4718-89E4-19C73FDA8C90}">
      <dsp:nvSpPr>
        <dsp:cNvPr id="0" name=""/>
        <dsp:cNvSpPr/>
      </dsp:nvSpPr>
      <dsp:spPr>
        <a:xfrm>
          <a:off x="6966554" y="2445817"/>
          <a:ext cx="1744919" cy="104695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Close</a:t>
          </a:r>
          <a:endParaRPr lang="en-US" sz="2000" kern="1200"/>
        </a:p>
      </dsp:txBody>
      <dsp:txXfrm>
        <a:off x="6966554" y="2445817"/>
        <a:ext cx="1744919" cy="1046951"/>
      </dsp:txXfrm>
    </dsp:sp>
    <dsp:sp modelId="{BC7486C4-081C-47BD-ADF1-59A90F26B49C}">
      <dsp:nvSpPr>
        <dsp:cNvPr id="0" name=""/>
        <dsp:cNvSpPr/>
      </dsp:nvSpPr>
      <dsp:spPr>
        <a:xfrm>
          <a:off x="8885965" y="2445817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Trespra</a:t>
          </a:r>
          <a:endParaRPr lang="en-US" sz="2000" kern="1200"/>
        </a:p>
      </dsp:txBody>
      <dsp:txXfrm>
        <a:off x="8885965" y="2445817"/>
        <a:ext cx="1744919" cy="1046951"/>
      </dsp:txXfrm>
    </dsp:sp>
    <dsp:sp modelId="{0E5D3F15-D520-4770-813E-88B6CCED5B1D}">
      <dsp:nvSpPr>
        <dsp:cNvPr id="0" name=""/>
        <dsp:cNvSpPr/>
      </dsp:nvSpPr>
      <dsp:spPr>
        <a:xfrm>
          <a:off x="803524" y="3667261"/>
          <a:ext cx="1744919" cy="104695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Woobbuzz</a:t>
          </a:r>
          <a:endParaRPr lang="en-US" sz="2000" kern="1200"/>
        </a:p>
      </dsp:txBody>
      <dsp:txXfrm>
        <a:off x="803524" y="3667261"/>
        <a:ext cx="1744919" cy="1046951"/>
      </dsp:txXfrm>
    </dsp:sp>
    <dsp:sp modelId="{FCCC20B1-284E-40DC-8388-5E988EDB31B6}">
      <dsp:nvSpPr>
        <dsp:cNvPr id="0" name=""/>
        <dsp:cNvSpPr/>
      </dsp:nvSpPr>
      <dsp:spPr>
        <a:xfrm>
          <a:off x="2722936" y="3667261"/>
          <a:ext cx="1744919" cy="104695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Swakar</a:t>
          </a:r>
          <a:endParaRPr lang="en-US" sz="2000" kern="1200"/>
        </a:p>
      </dsp:txBody>
      <dsp:txXfrm>
        <a:off x="2722936" y="3667261"/>
        <a:ext cx="1744919" cy="1046951"/>
      </dsp:txXfrm>
    </dsp:sp>
    <dsp:sp modelId="{40C4EB40-B24D-4B11-9A3D-49730D96D71F}">
      <dsp:nvSpPr>
        <dsp:cNvPr id="0" name=""/>
        <dsp:cNvSpPr/>
      </dsp:nvSpPr>
      <dsp:spPr>
        <a:xfrm>
          <a:off x="4642347" y="3667261"/>
          <a:ext cx="1744919" cy="104695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Para</a:t>
          </a:r>
          <a:endParaRPr lang="en-US" sz="2000" kern="1200"/>
        </a:p>
      </dsp:txBody>
      <dsp:txXfrm>
        <a:off x="4642347" y="3667261"/>
        <a:ext cx="1744919" cy="1046951"/>
      </dsp:txXfrm>
    </dsp:sp>
    <dsp:sp modelId="{03FD8FE4-1E36-47E1-BBA5-80BC3ED4F5F9}">
      <dsp:nvSpPr>
        <dsp:cNvPr id="0" name=""/>
        <dsp:cNvSpPr/>
      </dsp:nvSpPr>
      <dsp:spPr>
        <a:xfrm>
          <a:off x="6561759" y="3667261"/>
          <a:ext cx="1744919" cy="104695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Woonfoom</a:t>
          </a:r>
          <a:endParaRPr lang="en-US" sz="2000" kern="1200"/>
        </a:p>
      </dsp:txBody>
      <dsp:txXfrm>
        <a:off x="6561759" y="3667261"/>
        <a:ext cx="1744919" cy="1046951"/>
      </dsp:txXfrm>
    </dsp:sp>
    <dsp:sp modelId="{9020D380-F503-49F3-A303-DBDC3CFE688F}">
      <dsp:nvSpPr>
        <dsp:cNvPr id="0" name=""/>
        <dsp:cNvSpPr/>
      </dsp:nvSpPr>
      <dsp:spPr>
        <a:xfrm>
          <a:off x="8481170" y="3667261"/>
          <a:ext cx="1744919" cy="104695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Phime Jr.</a:t>
          </a:r>
          <a:endParaRPr lang="en-US" sz="2000" kern="1200"/>
        </a:p>
      </dsp:txBody>
      <dsp:txXfrm>
        <a:off x="8481170" y="3667261"/>
        <a:ext cx="1744919" cy="10469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7156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8890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733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2948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4081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4509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416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993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86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26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040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A7F2943D-DF30-4F0E-AE84-CF73E5D5AED6}" type="datetimeFigureOut">
              <a:rPr lang="en-GB" smtClean="0"/>
              <a:t>07/03/2021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E8D54C6-5CED-4C88-A945-B8CBD2C2D129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37819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015B3-A2E2-4072-A208-5AB7E4793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Noise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704FE-CB18-4B9B-8931-5E754AD339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9638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libnoise example: Perlin worms">
            <a:extLst>
              <a:ext uri="{FF2B5EF4-FFF2-40B4-BE49-F238E27FC236}">
                <a16:creationId xmlns:a16="http://schemas.microsoft.com/office/drawing/2014/main" id="{BDB54E92-629F-4174-8474-7E790FEF12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9" r="1" b="3165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F761C34-9869-4663-9C17-012E115E4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anchor="ctr">
            <a:normAutofit/>
          </a:bodyPr>
          <a:lstStyle/>
          <a:p>
            <a:r>
              <a:rPr lang="en-GB" dirty="0"/>
              <a:t>Using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D500B-5830-4DAA-9A3A-B5F957EE5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38399"/>
            <a:ext cx="3415074" cy="3564467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Perlin worms</a:t>
            </a:r>
          </a:p>
          <a:p>
            <a:r>
              <a:rPr lang="en-GB" dirty="0">
                <a:solidFill>
                  <a:schemeClr val="bg1"/>
                </a:solidFill>
              </a:rPr>
              <a:t>Use the noise function to guide a </a:t>
            </a:r>
            <a:r>
              <a:rPr lang="en-GB" b="1" dirty="0">
                <a:solidFill>
                  <a:schemeClr val="bg1"/>
                </a:solidFill>
              </a:rPr>
              <a:t>random walk</a:t>
            </a:r>
          </a:p>
          <a:p>
            <a:r>
              <a:rPr lang="en-GB" dirty="0">
                <a:solidFill>
                  <a:schemeClr val="bg1"/>
                </a:solidFill>
              </a:rPr>
              <a:t>Can be used to generate caves, rivers, artificial life,  … </a:t>
            </a:r>
          </a:p>
        </p:txBody>
      </p:sp>
    </p:spTree>
    <p:extLst>
      <p:ext uri="{BB962C8B-B14F-4D97-AF65-F5344CB8AC3E}">
        <p14:creationId xmlns:p14="http://schemas.microsoft.com/office/powerpoint/2010/main" val="389483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67D55-A1B5-45D7-B32F-7F8677CA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N-gram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8B50F8-6BAF-497B-98A1-2A5204D3CF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9966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CAF13-6683-4EA3-83A5-0386A5B73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N-grams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73525-1D8D-4B19-8B22-B3F8CD7B0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2016119"/>
          </a:xfrm>
        </p:spPr>
        <p:txBody>
          <a:bodyPr/>
          <a:lstStyle/>
          <a:p>
            <a:r>
              <a:rPr lang="en-GB" dirty="0"/>
              <a:t>Consider a </a:t>
            </a:r>
            <a:r>
              <a:rPr lang="en-GB" b="1" dirty="0"/>
              <a:t>text string</a:t>
            </a:r>
          </a:p>
          <a:p>
            <a:r>
              <a:rPr lang="en-GB" dirty="0"/>
              <a:t>An </a:t>
            </a:r>
            <a:r>
              <a:rPr lang="en-GB" b="1" dirty="0"/>
              <a:t>N-gram</a:t>
            </a:r>
            <a:r>
              <a:rPr lang="en-GB" dirty="0"/>
              <a:t> is a sequence of N consecutive characters</a:t>
            </a:r>
          </a:p>
          <a:p>
            <a:r>
              <a:rPr lang="en-GB" dirty="0"/>
              <a:t>E.g. a 2-gram is a pair of characters, a 3-gram is a triple, etc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802893B-25CB-4746-BC39-B34C13DC5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233600"/>
              </p:ext>
            </p:extLst>
          </p:nvPr>
        </p:nvGraphicFramePr>
        <p:xfrm>
          <a:off x="2157128" y="4196615"/>
          <a:ext cx="7502772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5231">
                  <a:extLst>
                    <a:ext uri="{9D8B030D-6E8A-4147-A177-3AD203B41FA5}">
                      <a16:colId xmlns:a16="http://schemas.microsoft.com/office/drawing/2014/main" val="2097311217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689910434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206362191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3070455856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1397400236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4260484249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2750526658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1239505683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1572825983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3833762254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1596048998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11443311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>
                          <a:latin typeface="Consolas" panose="020B0609020204030204" pitchFamily="49" charset="0"/>
                        </a:rPr>
                        <a:t>i</a:t>
                      </a:r>
                      <a:endParaRPr lang="en-GB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09115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239B79A-46A3-40A6-B523-637F41D53DBF}"/>
              </a:ext>
            </a:extLst>
          </p:cNvPr>
          <p:cNvSpPr txBox="1"/>
          <p:nvPr/>
        </p:nvSpPr>
        <p:spPr>
          <a:xfrm>
            <a:off x="890337" y="5221705"/>
            <a:ext cx="10720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2-grams: </a:t>
            </a:r>
            <a:r>
              <a:rPr lang="en-GB" dirty="0">
                <a:latin typeface="Consolas" panose="020B0609020204030204" pitchFamily="49" charset="0"/>
              </a:rPr>
              <a:t>“In”, “</a:t>
            </a:r>
            <a:r>
              <a:rPr lang="en-GB" dirty="0" err="1">
                <a:latin typeface="Consolas" panose="020B0609020204030204" pitchFamily="49" charset="0"/>
              </a:rPr>
              <a:t>nt</a:t>
            </a:r>
            <a:r>
              <a:rPr lang="en-GB" dirty="0">
                <a:latin typeface="Consolas" panose="020B0609020204030204" pitchFamily="49" charset="0"/>
              </a:rPr>
              <a:t>”, “</a:t>
            </a:r>
            <a:r>
              <a:rPr lang="en-GB" dirty="0" err="1">
                <a:latin typeface="Consolas" panose="020B0609020204030204" pitchFamily="49" charset="0"/>
              </a:rPr>
              <a:t>te</a:t>
            </a:r>
            <a:r>
              <a:rPr lang="en-GB" dirty="0">
                <a:latin typeface="Consolas" panose="020B0609020204030204" pitchFamily="49" charset="0"/>
              </a:rPr>
              <a:t>”, “el”, “</a:t>
            </a:r>
            <a:r>
              <a:rPr lang="en-GB" dirty="0" err="1">
                <a:latin typeface="Consolas" panose="020B0609020204030204" pitchFamily="49" charset="0"/>
              </a:rPr>
              <a:t>ll</a:t>
            </a:r>
            <a:r>
              <a:rPr lang="en-GB" dirty="0">
                <a:latin typeface="Consolas" panose="020B0609020204030204" pitchFamily="49" charset="0"/>
              </a:rPr>
              <a:t>”, “li”, </a:t>
            </a:r>
            <a:r>
              <a:rPr lang="en-GB" dirty="0"/>
              <a:t>…</a:t>
            </a:r>
          </a:p>
          <a:p>
            <a:r>
              <a:rPr lang="en-GB" dirty="0"/>
              <a:t>3-grams: </a:t>
            </a:r>
            <a:r>
              <a:rPr lang="en-GB" dirty="0">
                <a:latin typeface="Consolas" panose="020B0609020204030204" pitchFamily="49" charset="0"/>
              </a:rPr>
              <a:t>“Int”, “</a:t>
            </a:r>
            <a:r>
              <a:rPr lang="en-GB" dirty="0" err="1">
                <a:latin typeface="Consolas" panose="020B0609020204030204" pitchFamily="49" charset="0"/>
              </a:rPr>
              <a:t>nte</a:t>
            </a:r>
            <a:r>
              <a:rPr lang="en-GB" dirty="0">
                <a:latin typeface="Consolas" panose="020B0609020204030204" pitchFamily="49" charset="0"/>
              </a:rPr>
              <a:t>”, “</a:t>
            </a:r>
            <a:r>
              <a:rPr lang="en-GB" dirty="0" err="1">
                <a:latin typeface="Consolas" panose="020B0609020204030204" pitchFamily="49" charset="0"/>
              </a:rPr>
              <a:t>tel</a:t>
            </a:r>
            <a:r>
              <a:rPr lang="en-GB" dirty="0">
                <a:latin typeface="Consolas" panose="020B0609020204030204" pitchFamily="49" charset="0"/>
              </a:rPr>
              <a:t>”, “ell”, “</a:t>
            </a:r>
            <a:r>
              <a:rPr lang="en-GB" dirty="0" err="1">
                <a:latin typeface="Consolas" panose="020B0609020204030204" pitchFamily="49" charset="0"/>
              </a:rPr>
              <a:t>lli</a:t>
            </a:r>
            <a:r>
              <a:rPr lang="en-GB" dirty="0">
                <a:latin typeface="Consolas" panose="020B0609020204030204" pitchFamily="49" charset="0"/>
              </a:rPr>
              <a:t>”, </a:t>
            </a:r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01310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16BF8-9CDA-4362-8474-3452E4BE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a model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88834E8-21F2-427A-9CFE-D96ADAD5DC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9569434"/>
              </p:ext>
            </p:extLst>
          </p:nvPr>
        </p:nvGraphicFramePr>
        <p:xfrm>
          <a:off x="7815943" y="822960"/>
          <a:ext cx="3795032" cy="61334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516">
                  <a:extLst>
                    <a:ext uri="{9D8B030D-6E8A-4147-A177-3AD203B41FA5}">
                      <a16:colId xmlns:a16="http://schemas.microsoft.com/office/drawing/2014/main" val="3133759720"/>
                    </a:ext>
                  </a:extLst>
                </a:gridCol>
                <a:gridCol w="1897516">
                  <a:extLst>
                    <a:ext uri="{9D8B030D-6E8A-4147-A177-3AD203B41FA5}">
                      <a16:colId xmlns:a16="http://schemas.microsoft.com/office/drawing/2014/main" val="1119162737"/>
                    </a:ext>
                  </a:extLst>
                </a:gridCol>
              </a:tblGrid>
              <a:tr h="435519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3-gram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Frequency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243620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ton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366117560"/>
                  </a:ext>
                </a:extLst>
              </a:tr>
              <a:tr h="471686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ham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925354437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152345731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ort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995039374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ord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2800490074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4182052062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ley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2587539331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ter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694933369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on-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47450236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rth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81638903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est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147328159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126487330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sto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073837616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F28535A-5CB5-4B7C-BB5F-0185832C893D}"/>
              </a:ext>
            </a:extLst>
          </p:cNvPr>
          <p:cNvSpPr txBox="1">
            <a:spLocks/>
          </p:cNvSpPr>
          <p:nvPr/>
        </p:nvSpPr>
        <p:spPr>
          <a:xfrm>
            <a:off x="581192" y="2180496"/>
            <a:ext cx="7067837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Given a large set of text, we can count the </a:t>
            </a:r>
            <a:r>
              <a:rPr lang="en-GB" sz="2400" b="1" dirty="0"/>
              <a:t>frequency</a:t>
            </a:r>
            <a:r>
              <a:rPr lang="en-GB" sz="2400" dirty="0"/>
              <a:t> of each possible N-gram</a:t>
            </a:r>
          </a:p>
          <a:p>
            <a:r>
              <a:rPr lang="en-GB" sz="2400" dirty="0"/>
              <a:t>This is a very basic form of </a:t>
            </a:r>
            <a:r>
              <a:rPr lang="en-GB" sz="2400" b="1" dirty="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874568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69333-1AF5-4A6F-8E24-E49E2501D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41D14-68DA-4A67-B904-2F8ADCD25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009779" cy="2884989"/>
          </a:xfrm>
        </p:spPr>
        <p:txBody>
          <a:bodyPr>
            <a:normAutofit/>
          </a:bodyPr>
          <a:lstStyle/>
          <a:p>
            <a:r>
              <a:rPr lang="en-GB" sz="2400" dirty="0"/>
              <a:t>Generate a string </a:t>
            </a:r>
            <a:r>
              <a:rPr lang="en-GB" sz="2400" b="1" dirty="0"/>
              <a:t>iteratively</a:t>
            </a:r>
          </a:p>
          <a:p>
            <a:r>
              <a:rPr lang="en-GB" sz="2400" dirty="0"/>
              <a:t>At each step, look at the last N-1 characters</a:t>
            </a:r>
          </a:p>
          <a:p>
            <a:r>
              <a:rPr lang="en-GB" sz="2400" dirty="0"/>
              <a:t>Frequency table tells us how often each following letter occurs</a:t>
            </a:r>
          </a:p>
          <a:p>
            <a:r>
              <a:rPr lang="en-GB" sz="2400" dirty="0"/>
              <a:t>Choose next letter at random based on these frequencies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2FBA42D-B170-479C-8EE8-71CDDA539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357506"/>
              </p:ext>
            </p:extLst>
          </p:nvPr>
        </p:nvGraphicFramePr>
        <p:xfrm>
          <a:off x="916157" y="5394043"/>
          <a:ext cx="7502772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5231">
                  <a:extLst>
                    <a:ext uri="{9D8B030D-6E8A-4147-A177-3AD203B41FA5}">
                      <a16:colId xmlns:a16="http://schemas.microsoft.com/office/drawing/2014/main" val="2097311217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689910434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206362191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3070455856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1397400236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4260484249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2750526658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1239505683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1572825983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3833762254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1596048998"/>
                    </a:ext>
                  </a:extLst>
                </a:gridCol>
                <a:gridCol w="625231">
                  <a:extLst>
                    <a:ext uri="{9D8B030D-6E8A-4147-A177-3AD203B41FA5}">
                      <a16:colId xmlns:a16="http://schemas.microsoft.com/office/drawing/2014/main" val="11443311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Consolas" panose="020B0609020204030204" pitchFamily="49" charset="0"/>
                        </a:rPr>
                        <a:t>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09115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C907692-FEA8-42EC-B7F5-392790D3B5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2022802"/>
              </p:ext>
            </p:extLst>
          </p:nvPr>
        </p:nvGraphicFramePr>
        <p:xfrm>
          <a:off x="7815943" y="822960"/>
          <a:ext cx="3795032" cy="35203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516">
                  <a:extLst>
                    <a:ext uri="{9D8B030D-6E8A-4147-A177-3AD203B41FA5}">
                      <a16:colId xmlns:a16="http://schemas.microsoft.com/office/drawing/2014/main" val="3133759720"/>
                    </a:ext>
                  </a:extLst>
                </a:gridCol>
                <a:gridCol w="1897516">
                  <a:extLst>
                    <a:ext uri="{9D8B030D-6E8A-4147-A177-3AD203B41FA5}">
                      <a16:colId xmlns:a16="http://schemas.microsoft.com/office/drawing/2014/main" val="1119162737"/>
                    </a:ext>
                  </a:extLst>
                </a:gridCol>
              </a:tblGrid>
              <a:tr h="435519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3-gram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Frequency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243620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366117560"/>
                  </a:ext>
                </a:extLst>
              </a:tr>
              <a:tr h="471686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oug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925354437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our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152345731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ouc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995039374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ous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2800490074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oul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4182052062"/>
                  </a:ext>
                </a:extLst>
              </a:tr>
              <a:tr h="435519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oud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258753933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0CA51616-29CF-4C71-8DC5-326A71A0E2DA}"/>
              </a:ext>
            </a:extLst>
          </p:cNvPr>
          <p:cNvSpPr/>
          <p:nvPr/>
        </p:nvSpPr>
        <p:spPr>
          <a:xfrm>
            <a:off x="1487714" y="5304971"/>
            <a:ext cx="2002972" cy="67491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140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22F46-250B-4D80-95D2-BC161E862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English towns and cities, n=2</a:t>
            </a:r>
            <a:endParaRPr lang="en-GB" dirty="0"/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B173FB8C-4799-4FE2-878D-BE85C5B6A30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33247825"/>
              </p:ext>
            </p:extLst>
          </p:nvPr>
        </p:nvGraphicFramePr>
        <p:xfrm>
          <a:off x="581192" y="1894114"/>
          <a:ext cx="11029615" cy="4717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657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22F46-250B-4D80-95D2-BC161E862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English towns and cities, n=3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1274DFF-DA67-427B-88E3-54C2FE7A967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33420297"/>
              </p:ext>
            </p:extLst>
          </p:nvPr>
        </p:nvGraphicFramePr>
        <p:xfrm>
          <a:off x="581193" y="1894114"/>
          <a:ext cx="11029616" cy="4717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1463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22F46-250B-4D80-95D2-BC161E862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English towns and cities, n=6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9F16C68C-9070-4F03-A07F-ECE5C2B82DE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019256514"/>
              </p:ext>
            </p:extLst>
          </p:nvPr>
        </p:nvGraphicFramePr>
        <p:xfrm>
          <a:off x="581192" y="1894114"/>
          <a:ext cx="11029615" cy="4717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9612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22F46-250B-4D80-95D2-BC161E862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RPG games, N=4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E674D02-8E56-4694-9AC1-1073C1096D9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09401388"/>
              </p:ext>
            </p:extLst>
          </p:nvPr>
        </p:nvGraphicFramePr>
        <p:xfrm>
          <a:off x="581193" y="1894114"/>
          <a:ext cx="11029616" cy="4717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8575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22F46-250B-4D80-95D2-BC161E862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Pokemon</a:t>
            </a:r>
            <a:r>
              <a:rPr lang="en-GB" dirty="0"/>
              <a:t>, N=3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28D0504-2272-464F-A41B-FA86DA53ECB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93151287"/>
              </p:ext>
            </p:extLst>
          </p:nvPr>
        </p:nvGraphicFramePr>
        <p:xfrm>
          <a:off x="581192" y="1894114"/>
          <a:ext cx="11029615" cy="4717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229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21E7785-3D2D-4FF8-9C82-42CE9DBD7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1"/>
            <a:ext cx="12191999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11E146-5AE8-4892-B0B5-42052873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3194092"/>
            <a:ext cx="3705323" cy="32067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314550-DA8A-46CA-A7B8-27B0034C4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253" y="3425294"/>
            <a:ext cx="3397924" cy="2800478"/>
          </a:xfrm>
        </p:spPr>
        <p:txBody>
          <a:bodyPr anchor="ctr"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Noise functions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78A552A-290C-474C-9CC8-401379CD1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7D8432A-7050-43CE-AC0E-48F00C7D5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B5BA19-E267-49E0-A8F7-3435C9118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A close up of a building&#10;&#10;Description automatically generated with medium confidence">
            <a:extLst>
              <a:ext uri="{FF2B5EF4-FFF2-40B4-BE49-F238E27FC236}">
                <a16:creationId xmlns:a16="http://schemas.microsoft.com/office/drawing/2014/main" id="{81A1401F-ED48-4498-AB43-F49BAE85A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679" y="798102"/>
            <a:ext cx="2167476" cy="216747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19504FF-266B-4F6E-BAA1-DF9730E9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54222"/>
            <a:ext cx="3702878" cy="2437844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464F78D-891F-49EC-ADDE-5E581A66A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0312" y="654222"/>
            <a:ext cx="3702878" cy="2437844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building&#10;&#10;Description automatically generated with low confidence">
            <a:extLst>
              <a:ext uri="{FF2B5EF4-FFF2-40B4-BE49-F238E27FC236}">
                <a16:creationId xmlns:a16="http://schemas.microsoft.com/office/drawing/2014/main" id="{2B137109-DA53-45E0-A7BD-8601225CE9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6614" y="798102"/>
            <a:ext cx="2167476" cy="216747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E125488F-35F4-46B0-BDF0-AFAA36100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6239" y="654222"/>
            <a:ext cx="3702878" cy="2437844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52A9BB36-84E6-493E-BEE9-DBFEF43C19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173" y="783399"/>
            <a:ext cx="2150084" cy="215008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E4269-9C4E-490E-B8C7-508B7B3A4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3425295"/>
            <a:ext cx="6864154" cy="2800477"/>
          </a:xfrm>
        </p:spPr>
        <p:txBody>
          <a:bodyPr>
            <a:normAutofit/>
          </a:bodyPr>
          <a:lstStyle/>
          <a:p>
            <a:r>
              <a:rPr lang="en-GB" dirty="0"/>
              <a:t>Functions which map 1D, 2D or 3D points to pseudorandom values</a:t>
            </a:r>
          </a:p>
          <a:p>
            <a:r>
              <a:rPr lang="en-GB" dirty="0"/>
              <a:t>Input parameter is a </a:t>
            </a:r>
            <a:r>
              <a:rPr lang="en-GB" dirty="0">
                <a:latin typeface="Consolas" panose="020B0609020204030204" pitchFamily="49" charset="0"/>
              </a:rPr>
              <a:t>float</a:t>
            </a:r>
            <a:r>
              <a:rPr lang="en-GB" dirty="0"/>
              <a:t> or </a:t>
            </a:r>
            <a:r>
              <a:rPr lang="en-GB" dirty="0">
                <a:latin typeface="Consolas" panose="020B0609020204030204" pitchFamily="49" charset="0"/>
              </a:rPr>
              <a:t>Vector2</a:t>
            </a:r>
            <a:r>
              <a:rPr lang="en-GB" dirty="0"/>
              <a:t> or </a:t>
            </a:r>
            <a:r>
              <a:rPr lang="en-GB" dirty="0">
                <a:latin typeface="Consolas" panose="020B0609020204030204" pitchFamily="49" charset="0"/>
              </a:rPr>
              <a:t>Vector3</a:t>
            </a:r>
            <a:r>
              <a:rPr lang="en-GB" dirty="0"/>
              <a:t>; output return value is a </a:t>
            </a:r>
            <a:r>
              <a:rPr lang="en-GB" dirty="0">
                <a:latin typeface="Consolas" panose="020B0609020204030204" pitchFamily="49" charset="0"/>
              </a:rPr>
              <a:t>float</a:t>
            </a:r>
          </a:p>
          <a:p>
            <a:r>
              <a:rPr lang="en-GB" b="1" dirty="0"/>
              <a:t>Pure random noise </a:t>
            </a:r>
            <a:r>
              <a:rPr lang="en-GB" dirty="0"/>
              <a:t>is generally not used as it’s </a:t>
            </a:r>
            <a:r>
              <a:rPr lang="en-GB" b="1" dirty="0"/>
              <a:t>too</a:t>
            </a:r>
            <a:r>
              <a:rPr lang="en-GB" dirty="0"/>
              <a:t> noisy</a:t>
            </a:r>
          </a:p>
          <a:p>
            <a:r>
              <a:rPr lang="en-GB" b="1" dirty="0"/>
              <a:t>Perlin noise </a:t>
            </a:r>
            <a:r>
              <a:rPr lang="en-GB" dirty="0"/>
              <a:t>has smoother gradients</a:t>
            </a:r>
          </a:p>
          <a:p>
            <a:r>
              <a:rPr lang="en-GB" b="1" dirty="0"/>
              <a:t>Simplex noise </a:t>
            </a:r>
            <a:r>
              <a:rPr lang="en-GB" dirty="0"/>
              <a:t>(also developed by Perlin!) uses a non-rectangular grid – reduces artefacts</a:t>
            </a:r>
          </a:p>
        </p:txBody>
      </p:sp>
    </p:spTree>
    <p:extLst>
      <p:ext uri="{BB962C8B-B14F-4D97-AF65-F5344CB8AC3E}">
        <p14:creationId xmlns:p14="http://schemas.microsoft.com/office/powerpoint/2010/main" val="223556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7660A3D-94D7-4E5D-AE77-F2DEE49DF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4EB985-DC5C-4DAC-9D62-8DC7D0F25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CB64ED-B050-4F57-8188-F2332600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95E99FA-492C-4C5E-9893-0F326B1B6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9D01BD4-D715-47C5-936E-D17703C9A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FBFBEA-8113-4D09-9EA6-58650B5D5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1507414"/>
            <a:ext cx="4065488" cy="39033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chemeClr val="tx1">
                    <a:lumMod val="95000"/>
                  </a:schemeClr>
                </a:solidFill>
              </a:rPr>
              <a:t>“The adventures of sherlock holmes”, n=3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E095A5C-C0E1-442D-A262-3354333CA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84CF81-7E80-4D00-BC0F-A2166793C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B6250-F049-44D1-984B-410DD3837D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17586" y="1507415"/>
            <a:ext cx="6493222" cy="3903331"/>
          </a:xfrm>
          <a:ln w="57150">
            <a:noFill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“We sons, at </a:t>
            </a:r>
            <a:r>
              <a:rPr lang="en-US" sz="2800" dirty="0" err="1"/>
              <a:t>ve</a:t>
            </a:r>
            <a:r>
              <a:rPr lang="en-US" sz="2800" dirty="0"/>
              <a:t> do way </a:t>
            </a:r>
            <a:r>
              <a:rPr lang="en-US" sz="2800" dirty="0" err="1"/>
              <a:t>mising</a:t>
            </a:r>
            <a:r>
              <a:rPr lang="en-US" sz="2800" dirty="0"/>
              <a:t>,” he </a:t>
            </a:r>
            <a:r>
              <a:rPr lang="en-US" sz="2800" dirty="0" err="1"/>
              <a:t>tonfeent</a:t>
            </a:r>
            <a:r>
              <a:rPr lang="en-US" sz="2800" dirty="0"/>
              <a:t> </a:t>
            </a:r>
            <a:r>
              <a:rPr lang="en-US" sz="2800" dirty="0" err="1"/>
              <a:t>unithathe</a:t>
            </a:r>
            <a:r>
              <a:rPr lang="en-US" sz="2800" dirty="0"/>
              <a:t> </a:t>
            </a:r>
            <a:r>
              <a:rPr lang="en-US" sz="2800" dirty="0" err="1"/>
              <a:t>ingave</a:t>
            </a:r>
            <a:r>
              <a:rPr lang="en-US" sz="2800" dirty="0"/>
              <a:t> </a:t>
            </a:r>
            <a:r>
              <a:rPr lang="en-US" sz="2800" dirty="0" err="1"/>
              <a:t>whove</a:t>
            </a:r>
            <a:r>
              <a:rPr lang="en-US" sz="2800" dirty="0"/>
              <a:t>; I haver at </a:t>
            </a:r>
            <a:r>
              <a:rPr lang="en-US" sz="2800" dirty="0" err="1"/>
              <a:t>sectes</a:t>
            </a:r>
            <a:r>
              <a:rPr lang="en-US" sz="2800" dirty="0"/>
              <a:t>. We to </a:t>
            </a:r>
            <a:r>
              <a:rPr lang="en-US" sz="2800" dirty="0" err="1"/>
              <a:t>buiether</a:t>
            </a:r>
            <a:r>
              <a:rPr lang="en-US" sz="2800" dirty="0"/>
              <a:t> a </a:t>
            </a:r>
            <a:r>
              <a:rPr lang="en-US" sz="2800" dirty="0" err="1"/>
              <a:t>vould</a:t>
            </a:r>
            <a:r>
              <a:rPr lang="en-US" sz="2800" dirty="0"/>
              <a:t> </a:t>
            </a:r>
            <a:r>
              <a:rPr lang="en-US" sz="2800" dirty="0" err="1"/>
              <a:t>gothe</a:t>
            </a:r>
            <a:r>
              <a:rPr lang="en-US" sz="2800" dirty="0"/>
              <a:t> </a:t>
            </a:r>
            <a:r>
              <a:rPr lang="en-US" sz="2800" dirty="0" err="1"/>
              <a:t>ingust</a:t>
            </a:r>
            <a:r>
              <a:rPr lang="en-US" sz="2800" dirty="0"/>
              <a:t> </a:t>
            </a:r>
            <a:r>
              <a:rPr lang="en-US" sz="2800" dirty="0" err="1"/>
              <a:t>andearematin</a:t>
            </a:r>
            <a:r>
              <a:rPr lang="en-US" sz="2800" dirty="0"/>
              <a:t> as </a:t>
            </a:r>
            <a:r>
              <a:rPr lang="en-US" sz="2800" dirty="0" err="1"/>
              <a:t>larchat</a:t>
            </a:r>
            <a:r>
              <a:rPr lang="en-US" sz="2800" dirty="0"/>
              <a:t> a sad I </a:t>
            </a:r>
            <a:r>
              <a:rPr lang="en-US" sz="2800" dirty="0" err="1"/>
              <a:t>hich</a:t>
            </a:r>
            <a:r>
              <a:rPr lang="en-US" sz="2800" dirty="0"/>
              <a:t> so I </a:t>
            </a:r>
            <a:r>
              <a:rPr lang="en-US" sz="2800" dirty="0" err="1"/>
              <a:t>ingic</a:t>
            </a:r>
            <a:r>
              <a:rPr lang="en-US" sz="2800" dirty="0"/>
              <a:t> se-bas </a:t>
            </a:r>
            <a:r>
              <a:rPr lang="en-US" sz="2800" dirty="0" err="1"/>
              <a:t>wance</a:t>
            </a:r>
            <a:r>
              <a:rPr lang="en-US" sz="2800" dirty="0"/>
              <a:t> </a:t>
            </a:r>
            <a:r>
              <a:rPr lang="en-US" sz="2800" dirty="0" err="1"/>
              <a:t>theiresse</a:t>
            </a:r>
            <a:r>
              <a:rPr lang="en-US" sz="2800" dirty="0"/>
              <a:t> </a:t>
            </a:r>
            <a:r>
              <a:rPr lang="en-US" sz="2800" dirty="0" err="1"/>
              <a:t>thipsell</a:t>
            </a:r>
            <a:r>
              <a:rPr lang="en-US" sz="2800" dirty="0"/>
              <a:t> and hat I </a:t>
            </a:r>
            <a:r>
              <a:rPr lang="en-US" sz="2800" dirty="0" err="1"/>
              <a:t>cout</a:t>
            </a:r>
            <a:r>
              <a:rPr lang="en-US" sz="2800" dirty="0"/>
              <a:t> </a:t>
            </a:r>
            <a:r>
              <a:rPr lang="en-US" sz="2800" dirty="0" err="1"/>
              <a:t>ince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8584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7">
            <a:extLst>
              <a:ext uri="{FF2B5EF4-FFF2-40B4-BE49-F238E27FC236}">
                <a16:creationId xmlns:a16="http://schemas.microsoft.com/office/drawing/2014/main" id="{F7660A3D-94D7-4E5D-AE77-F2DEE49DF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9">
            <a:extLst>
              <a:ext uri="{FF2B5EF4-FFF2-40B4-BE49-F238E27FC236}">
                <a16:creationId xmlns:a16="http://schemas.microsoft.com/office/drawing/2014/main" id="{A44EB985-DC5C-4DAC-9D62-8DC7D0F25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3FCB64ED-B050-4F57-8188-F2332600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495E99FA-492C-4C5E-9893-0F326B1B6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15">
            <a:extLst>
              <a:ext uri="{FF2B5EF4-FFF2-40B4-BE49-F238E27FC236}">
                <a16:creationId xmlns:a16="http://schemas.microsoft.com/office/drawing/2014/main" id="{A9D01BD4-D715-47C5-936E-D17703C9A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FBFBEA-8113-4D09-9EA6-58650B5D5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1507414"/>
            <a:ext cx="4065488" cy="39033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chemeClr val="tx1">
                    <a:lumMod val="95000"/>
                  </a:schemeClr>
                </a:solidFill>
              </a:rPr>
              <a:t>“The adventures of sherlock holmes”, n=10</a:t>
            </a:r>
          </a:p>
        </p:txBody>
      </p:sp>
      <p:sp>
        <p:nvSpPr>
          <p:cNvPr id="26" name="Rectangle 17">
            <a:extLst>
              <a:ext uri="{FF2B5EF4-FFF2-40B4-BE49-F238E27FC236}">
                <a16:creationId xmlns:a16="http://schemas.microsoft.com/office/drawing/2014/main" id="{8E095A5C-C0E1-442D-A262-3354333CA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84CF81-7E80-4D00-BC0F-A2166793C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B6250-F049-44D1-984B-410DD3837D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17586" y="1005840"/>
            <a:ext cx="6493222" cy="5068389"/>
          </a:xfrm>
          <a:ln w="57150">
            <a:noFill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“You are a benefactor. Are you hungry, Watson, founded upon the table and glanced back at me.” The words of the sill, but I felt a sudden effort, straight into the match, and lashed furiously with his thick red finger planted halfway down </a:t>
            </a:r>
            <a:r>
              <a:rPr lang="en-US" sz="2800" dirty="0" err="1"/>
              <a:t>Swandam</a:t>
            </a:r>
            <a:r>
              <a:rPr lang="en-US" sz="2800" dirty="0"/>
              <a:t> Lane is a vile alley lurking behind us, and send down to the fire. The last straggling houses here. It arrived. I paid the fee was at least a presumption that Colonel Lysander Stark stopped at last.</a:t>
            </a:r>
          </a:p>
        </p:txBody>
      </p:sp>
    </p:spTree>
    <p:extLst>
      <p:ext uri="{BB962C8B-B14F-4D97-AF65-F5344CB8AC3E}">
        <p14:creationId xmlns:p14="http://schemas.microsoft.com/office/powerpoint/2010/main" val="8800765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28F41099-3183-40AC-BB94-1359E4C995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1" t="12766" r="7630" b="2103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0BC8DB-5CD2-434E-A5B2-275C43F0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anchor="ctr">
            <a:normAutofit/>
          </a:bodyPr>
          <a:lstStyle/>
          <a:p>
            <a:r>
              <a:rPr lang="en-GB" dirty="0"/>
              <a:t>Other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0F4D7-E953-4E6C-95DB-42D713333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38399"/>
            <a:ext cx="3415074" cy="3564467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Not limited to generating text – can generate other sequences e.g. music, game levels</a:t>
            </a:r>
          </a:p>
          <a:p>
            <a:r>
              <a:rPr lang="en-GB" sz="2000" dirty="0">
                <a:solidFill>
                  <a:schemeClr val="bg1"/>
                </a:solidFill>
              </a:rPr>
              <a:t>Related technique in 2D/3D: </a:t>
            </a:r>
            <a:r>
              <a:rPr lang="en-GB" sz="2000" b="1" dirty="0">
                <a:solidFill>
                  <a:schemeClr val="bg1"/>
                </a:solidFill>
              </a:rPr>
              <a:t>Wave Function Collapse (WFC)</a:t>
            </a:r>
          </a:p>
        </p:txBody>
      </p:sp>
    </p:spTree>
    <p:extLst>
      <p:ext uri="{BB962C8B-B14F-4D97-AF65-F5344CB8AC3E}">
        <p14:creationId xmlns:p14="http://schemas.microsoft.com/office/powerpoint/2010/main" val="575217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92CF2-2199-4430-B8DD-7639EC215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Fractal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CA5F6-D3E3-4D49-860F-3A60F0FEE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Can get higher </a:t>
            </a:r>
            <a:r>
              <a:rPr lang="en-GB" b="1" dirty="0"/>
              <a:t>frequency</a:t>
            </a:r>
            <a:r>
              <a:rPr lang="en-GB" dirty="0"/>
              <a:t> noise by multiplying the x, y, z parameters by a constant</a:t>
            </a:r>
          </a:p>
          <a:p>
            <a:r>
              <a:rPr lang="en-GB" dirty="0"/>
              <a:t>Can change the </a:t>
            </a:r>
            <a:r>
              <a:rPr lang="en-GB" b="1" dirty="0"/>
              <a:t>amplitude</a:t>
            </a:r>
            <a:r>
              <a:rPr lang="en-GB" dirty="0"/>
              <a:t> of noise by multiplying the output by a constant</a:t>
            </a:r>
          </a:p>
          <a:p>
            <a:r>
              <a:rPr lang="en-GB" dirty="0"/>
              <a:t>Fractal noise: add together several frequencies of noise – </a:t>
            </a:r>
            <a:r>
              <a:rPr lang="en-GB" b="1" dirty="0"/>
              <a:t>higher frequency, lower amplitude</a:t>
            </a:r>
          </a:p>
          <a:p>
            <a:r>
              <a:rPr lang="en-GB" dirty="0"/>
              <a:t>Low frequency features are big – mountains, valleys</a:t>
            </a:r>
          </a:p>
          <a:p>
            <a:r>
              <a:rPr lang="en-GB" dirty="0"/>
              <a:t>High frequency features are small – bumpy surfaces</a:t>
            </a:r>
          </a:p>
        </p:txBody>
      </p:sp>
    </p:spTree>
    <p:extLst>
      <p:ext uri="{BB962C8B-B14F-4D97-AF65-F5344CB8AC3E}">
        <p14:creationId xmlns:p14="http://schemas.microsoft.com/office/powerpoint/2010/main" val="2026515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F874-A9CC-4FAE-A890-ED8B92611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Fractal noise example</a:t>
            </a:r>
          </a:p>
        </p:txBody>
      </p:sp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C86D6462-41C5-4454-907C-AFE4DDD73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379" y="1854974"/>
            <a:ext cx="2259717" cy="2259717"/>
          </a:xfrm>
          <a:prstGeom prst="rect">
            <a:avLst/>
          </a:prstGeom>
        </p:spPr>
      </p:pic>
      <p:pic>
        <p:nvPicPr>
          <p:cNvPr id="7" name="Picture 6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63F35CDA-7728-41B4-ADB4-98CF607342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712" y="1854974"/>
            <a:ext cx="2259717" cy="2259717"/>
          </a:xfrm>
          <a:prstGeom prst="rect">
            <a:avLst/>
          </a:prstGeom>
        </p:spPr>
      </p:pic>
      <p:pic>
        <p:nvPicPr>
          <p:cNvPr id="9" name="Picture 8" descr="A close up of a person's face&#10;&#10;Description automatically generated with medium confidence">
            <a:extLst>
              <a:ext uri="{FF2B5EF4-FFF2-40B4-BE49-F238E27FC236}">
                <a16:creationId xmlns:a16="http://schemas.microsoft.com/office/drawing/2014/main" id="{36C600DA-CED3-4565-A238-7008B614B3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045" y="1854974"/>
            <a:ext cx="2259717" cy="2259717"/>
          </a:xfrm>
          <a:prstGeom prst="rect">
            <a:avLst/>
          </a:prstGeom>
        </p:spPr>
      </p:pic>
      <p:pic>
        <p:nvPicPr>
          <p:cNvPr id="11" name="Picture 10" descr="A black and white photo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10F2A04F-6CE4-4419-ACA0-6704433E95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379" y="1854974"/>
            <a:ext cx="2259717" cy="2259717"/>
          </a:xfrm>
          <a:prstGeom prst="rect">
            <a:avLst/>
          </a:prstGeom>
        </p:spPr>
      </p:pic>
      <p:pic>
        <p:nvPicPr>
          <p:cNvPr id="13" name="Picture 12" descr="A black and white image of a building&#10;&#10;Description automatically generated with low confidence">
            <a:extLst>
              <a:ext uri="{FF2B5EF4-FFF2-40B4-BE49-F238E27FC236}">
                <a16:creationId xmlns:a16="http://schemas.microsoft.com/office/drawing/2014/main" id="{3FC4F262-2F40-49BC-A547-5FCEB4B43F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97" y="4319216"/>
            <a:ext cx="2259717" cy="2259717"/>
          </a:xfrm>
          <a:prstGeom prst="rect">
            <a:avLst/>
          </a:prstGeom>
        </p:spPr>
      </p:pic>
      <p:pic>
        <p:nvPicPr>
          <p:cNvPr id="15" name="Picture 14" descr="A picture containing text, furniture, rug, fabric&#10;&#10;Description automatically generated">
            <a:extLst>
              <a:ext uri="{FF2B5EF4-FFF2-40B4-BE49-F238E27FC236}">
                <a16:creationId xmlns:a16="http://schemas.microsoft.com/office/drawing/2014/main" id="{BDFD104D-2038-48BE-AD36-E9E692B5F1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791" y="4319216"/>
            <a:ext cx="2259717" cy="2259717"/>
          </a:xfrm>
          <a:prstGeom prst="rect">
            <a:avLst/>
          </a:prstGeom>
        </p:spPr>
      </p:pic>
      <p:pic>
        <p:nvPicPr>
          <p:cNvPr id="17" name="Picture 16" descr="A picture containing text, furniture&#10;&#10;Description automatically generated">
            <a:extLst>
              <a:ext uri="{FF2B5EF4-FFF2-40B4-BE49-F238E27FC236}">
                <a16:creationId xmlns:a16="http://schemas.microsoft.com/office/drawing/2014/main" id="{F3D89E78-A9EB-4FAF-9F09-F05FF8C7F5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2585" y="4319216"/>
            <a:ext cx="2259717" cy="2259717"/>
          </a:xfrm>
          <a:prstGeom prst="rect">
            <a:avLst/>
          </a:prstGeom>
        </p:spPr>
      </p:pic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10FAFC59-C54C-4E23-82AC-3EBC04D8F38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379" y="4319216"/>
            <a:ext cx="2259717" cy="22597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A52F3C0-5EC5-470A-8A9D-F3091F18F622}"/>
              </a:ext>
            </a:extLst>
          </p:cNvPr>
          <p:cNvSpPr txBox="1"/>
          <p:nvPr/>
        </p:nvSpPr>
        <p:spPr>
          <a:xfrm>
            <a:off x="2922346" y="2725198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+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4DD68C-25FA-4915-B89F-7094CD8090BE}"/>
              </a:ext>
            </a:extLst>
          </p:cNvPr>
          <p:cNvSpPr txBox="1"/>
          <p:nvPr/>
        </p:nvSpPr>
        <p:spPr>
          <a:xfrm>
            <a:off x="5883442" y="269500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+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17BF7B-4CD5-434A-A5AC-DB6FBD941430}"/>
              </a:ext>
            </a:extLst>
          </p:cNvPr>
          <p:cNvSpPr txBox="1"/>
          <p:nvPr/>
        </p:nvSpPr>
        <p:spPr>
          <a:xfrm>
            <a:off x="8849012" y="2721771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+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B3E4181-1C8D-46BE-8F25-602CACE80604}"/>
              </a:ext>
            </a:extLst>
          </p:cNvPr>
          <p:cNvSpPr txBox="1"/>
          <p:nvPr/>
        </p:nvSpPr>
        <p:spPr>
          <a:xfrm>
            <a:off x="2922346" y="5072158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+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C45196-263E-4914-80EA-1C2A6B84F875}"/>
              </a:ext>
            </a:extLst>
          </p:cNvPr>
          <p:cNvSpPr txBox="1"/>
          <p:nvPr/>
        </p:nvSpPr>
        <p:spPr>
          <a:xfrm>
            <a:off x="5883442" y="504196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+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6B33B5-F6D5-4864-91FA-6E10EF26AED1}"/>
              </a:ext>
            </a:extLst>
          </p:cNvPr>
          <p:cNvSpPr txBox="1"/>
          <p:nvPr/>
        </p:nvSpPr>
        <p:spPr>
          <a:xfrm>
            <a:off x="8849012" y="5068731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=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BA7DADF-A718-42EF-9536-D503751E70ED}"/>
              </a:ext>
            </a:extLst>
          </p:cNvPr>
          <p:cNvSpPr txBox="1"/>
          <p:nvPr/>
        </p:nvSpPr>
        <p:spPr>
          <a:xfrm>
            <a:off x="93788" y="5068731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685383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  <p:bldP spid="25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F874-A9CC-4FAE-A890-ED8B92611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4E8C48-BF3D-438F-9236-756C15C5D817}"/>
              </a:ext>
            </a:extLst>
          </p:cNvPr>
          <p:cNvSpPr/>
          <p:nvPr/>
        </p:nvSpPr>
        <p:spPr>
          <a:xfrm>
            <a:off x="0" y="-123371"/>
            <a:ext cx="12083143" cy="2300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 descr="A picture containing text, mammal&#10;&#10;Description automatically generated">
            <a:extLst>
              <a:ext uri="{FF2B5EF4-FFF2-40B4-BE49-F238E27FC236}">
                <a16:creationId xmlns:a16="http://schemas.microsoft.com/office/drawing/2014/main" id="{836676A7-A569-4157-98A4-317B4F7363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74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4F1A32E-9B3C-4942-B3DD-6CE7E31363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91" b="909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A97D38C-3262-4D31-9613-80C826A1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anchor="ctr">
            <a:normAutofit/>
          </a:bodyPr>
          <a:lstStyle/>
          <a:p>
            <a:r>
              <a:rPr lang="en-GB" dirty="0"/>
              <a:t>Using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FF7BF-80A0-41AE-859D-622F55D04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38399"/>
            <a:ext cx="3415074" cy="3564467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2D noise can be used as a </a:t>
            </a:r>
            <a:r>
              <a:rPr lang="en-GB" b="1">
                <a:solidFill>
                  <a:schemeClr val="bg1"/>
                </a:solidFill>
              </a:rPr>
              <a:t>height map </a:t>
            </a:r>
            <a:r>
              <a:rPr lang="en-GB">
                <a:solidFill>
                  <a:schemeClr val="bg1"/>
                </a:solidFill>
              </a:rPr>
              <a:t>to generate terrain</a:t>
            </a:r>
          </a:p>
          <a:p>
            <a:r>
              <a:rPr lang="en-GB">
                <a:solidFill>
                  <a:schemeClr val="bg1"/>
                </a:solidFill>
              </a:rPr>
              <a:t>Start with a </a:t>
            </a:r>
            <a:r>
              <a:rPr lang="en-GB" b="1">
                <a:solidFill>
                  <a:schemeClr val="bg1"/>
                </a:solidFill>
              </a:rPr>
              <a:t>2D grid </a:t>
            </a:r>
            <a:r>
              <a:rPr lang="en-GB">
                <a:solidFill>
                  <a:schemeClr val="bg1"/>
                </a:solidFill>
              </a:rPr>
              <a:t>on the X-Z plane</a:t>
            </a:r>
          </a:p>
          <a:p>
            <a:r>
              <a:rPr lang="en-GB">
                <a:solidFill>
                  <a:schemeClr val="bg1"/>
                </a:solidFill>
              </a:rPr>
              <a:t>Set the </a:t>
            </a:r>
            <a:r>
              <a:rPr lang="en-GB" b="1">
                <a:solidFill>
                  <a:schemeClr val="bg1"/>
                </a:solidFill>
              </a:rPr>
              <a:t>Y value </a:t>
            </a:r>
            <a:r>
              <a:rPr lang="en-GB">
                <a:solidFill>
                  <a:schemeClr val="bg1"/>
                </a:solidFill>
              </a:rPr>
              <a:t>of each vertex based on the noise value</a:t>
            </a:r>
          </a:p>
        </p:txBody>
      </p:sp>
    </p:spTree>
    <p:extLst>
      <p:ext uri="{BB962C8B-B14F-4D97-AF65-F5344CB8AC3E}">
        <p14:creationId xmlns:p14="http://schemas.microsoft.com/office/powerpoint/2010/main" val="3800437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02EC109-1480-45C0-A73A-92CA5D9DF1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20" b="909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AD3CCE-8671-45DD-B8FE-3FA533ABF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anchor="ctr">
            <a:normAutofit/>
          </a:bodyPr>
          <a:lstStyle/>
          <a:p>
            <a:r>
              <a:rPr lang="en-GB" dirty="0"/>
              <a:t>Using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79E20-2DF3-4514-BAA9-68501C25F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38399"/>
            <a:ext cx="3415074" cy="356446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Generate 3D noise on a </a:t>
            </a:r>
            <a:r>
              <a:rPr lang="en-GB" b="1" dirty="0">
                <a:solidFill>
                  <a:schemeClr val="bg1"/>
                </a:solidFill>
              </a:rPr>
              <a:t>voxel grid</a:t>
            </a:r>
          </a:p>
          <a:p>
            <a:r>
              <a:rPr lang="en-GB" dirty="0">
                <a:solidFill>
                  <a:schemeClr val="bg1"/>
                </a:solidFill>
              </a:rPr>
              <a:t>Apply a </a:t>
            </a:r>
            <a:r>
              <a:rPr lang="en-GB" b="1" dirty="0">
                <a:solidFill>
                  <a:schemeClr val="bg1"/>
                </a:solidFill>
              </a:rPr>
              <a:t>threshold</a:t>
            </a:r>
            <a:r>
              <a:rPr lang="en-GB" dirty="0">
                <a:solidFill>
                  <a:schemeClr val="bg1"/>
                </a:solidFill>
              </a:rPr>
              <a:t> – e.g. if </a:t>
            </a:r>
            <a:r>
              <a:rPr lang="en-GB" dirty="0">
                <a:solidFill>
                  <a:schemeClr val="bg1"/>
                </a:solidFill>
                <a:latin typeface="Consolas" panose="020B0609020204030204" pitchFamily="49" charset="0"/>
              </a:rPr>
              <a:t>noise(x, y, z) &gt; 0.5 </a:t>
            </a:r>
            <a:r>
              <a:rPr lang="en-GB" dirty="0">
                <a:solidFill>
                  <a:schemeClr val="bg1"/>
                </a:solidFill>
              </a:rPr>
              <a:t>then fill the voxel, else leave empty</a:t>
            </a:r>
          </a:p>
          <a:p>
            <a:r>
              <a:rPr lang="en-GB" dirty="0">
                <a:solidFill>
                  <a:schemeClr val="bg1"/>
                </a:solidFill>
              </a:rPr>
              <a:t>Can generate “Minecraft-style” terrain with caves</a:t>
            </a:r>
          </a:p>
        </p:txBody>
      </p:sp>
    </p:spTree>
    <p:extLst>
      <p:ext uri="{BB962C8B-B14F-4D97-AF65-F5344CB8AC3E}">
        <p14:creationId xmlns:p14="http://schemas.microsoft.com/office/powerpoint/2010/main" val="1740872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My first time playing DeathWordl! I generated a really nice map (will share  here). Well balanced, easy to protect, space to expand, and more enemies to  balance a little bit. What do">
            <a:extLst>
              <a:ext uri="{FF2B5EF4-FFF2-40B4-BE49-F238E27FC236}">
                <a16:creationId xmlns:a16="http://schemas.microsoft.com/office/drawing/2014/main" id="{E041F298-6C96-4EEE-8268-119AC887F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12" t="16698" r="4630" b="18145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B2A1246-1A3B-4DAD-AE93-6F1020FB8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anchor="ctr">
            <a:normAutofit/>
          </a:bodyPr>
          <a:lstStyle/>
          <a:p>
            <a:r>
              <a:rPr lang="en-GB"/>
              <a:t>Using noise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F3E80-7C9D-4643-A1D7-004202633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38399"/>
            <a:ext cx="3415074" cy="356446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Different noise functions can be layered to generate terrain, water, resources, …</a:t>
            </a:r>
          </a:p>
        </p:txBody>
      </p:sp>
    </p:spTree>
    <p:extLst>
      <p:ext uri="{BB962C8B-B14F-4D97-AF65-F5344CB8AC3E}">
        <p14:creationId xmlns:p14="http://schemas.microsoft.com/office/powerpoint/2010/main" val="1634288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A9FD28-F4CB-4CEA-AF10-ACE769CD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078DCE-9DF4-4A5F-8FD2-75C4D7A5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446CA6-F088-40E6-B34C-F1C2291D5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316B592-6A0F-49E4-836A-D6DB3CEC8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E007620-930E-48FB-BE61-0BEE94358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BCAF3C4-1A72-429C-8DFA-417423A6D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585EC825-CF99-4B62-ADD8-3E5B47A82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5" y="619432"/>
            <a:ext cx="3697570" cy="57711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20D0C9-632F-479A-8796-0236F552F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3433547" cy="1013800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Using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5B58C-DAB0-4345-BCF8-18BA67AD9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361" y="2424136"/>
            <a:ext cx="3353378" cy="3434663"/>
          </a:xfrm>
        </p:spPr>
        <p:txBody>
          <a:bodyPr>
            <a:normAutofit/>
          </a:bodyPr>
          <a:lstStyle/>
          <a:p>
            <a:r>
              <a:rPr lang="en-GB" dirty="0"/>
              <a:t>Many creative uses of noise to generate textures</a:t>
            </a:r>
          </a:p>
          <a:p>
            <a:r>
              <a:rPr lang="en-GB" dirty="0"/>
              <a:t>Clouds, water, fire, marble, wood, grass, lava, liquid, …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1DB12400-6711-4084-9052-CA10437FD1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40" r="-3" b="16676"/>
          <a:stretch/>
        </p:blipFill>
        <p:spPr bwMode="auto">
          <a:xfrm>
            <a:off x="4241830" y="619432"/>
            <a:ext cx="3703320" cy="284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louds - Perlin noise - YouTube">
            <a:extLst>
              <a:ext uri="{FF2B5EF4-FFF2-40B4-BE49-F238E27FC236}">
                <a16:creationId xmlns:a16="http://schemas.microsoft.com/office/drawing/2014/main" id="{E28A5103-2D91-44E3-B387-38978DC3C9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41" r="3334" b="2"/>
          <a:stretch/>
        </p:blipFill>
        <p:spPr bwMode="auto">
          <a:xfrm>
            <a:off x="4241819" y="3562350"/>
            <a:ext cx="3703320" cy="2825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6E29A1-5FE0-4942-9B43-A4B16B2429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10" r="11857" b="1"/>
          <a:stretch/>
        </p:blipFill>
        <p:spPr>
          <a:xfrm>
            <a:off x="8042505" y="619432"/>
            <a:ext cx="3702973" cy="5771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70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0</TotalTime>
  <Words>871</Words>
  <Application>Microsoft Office PowerPoint</Application>
  <PresentationFormat>Widescreen</PresentationFormat>
  <Paragraphs>224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Consolas</vt:lpstr>
      <vt:lpstr>Gill Sans MT</vt:lpstr>
      <vt:lpstr>Wingdings 2</vt:lpstr>
      <vt:lpstr>Dividend</vt:lpstr>
      <vt:lpstr>Noise functions</vt:lpstr>
      <vt:lpstr>Noise functions</vt:lpstr>
      <vt:lpstr>Fractal noise</vt:lpstr>
      <vt:lpstr>Fractal noise example</vt:lpstr>
      <vt:lpstr>PowerPoint Presentation</vt:lpstr>
      <vt:lpstr>Using noise</vt:lpstr>
      <vt:lpstr>Using noise</vt:lpstr>
      <vt:lpstr>Using noise</vt:lpstr>
      <vt:lpstr>Using noise</vt:lpstr>
      <vt:lpstr>Using noise</vt:lpstr>
      <vt:lpstr>N-gram models</vt:lpstr>
      <vt:lpstr>N-grams</vt:lpstr>
      <vt:lpstr>Training a model</vt:lpstr>
      <vt:lpstr>Using the model</vt:lpstr>
      <vt:lpstr>English towns and cities, n=2</vt:lpstr>
      <vt:lpstr>English towns and cities, n=3</vt:lpstr>
      <vt:lpstr>English towns and cities, n=6</vt:lpstr>
      <vt:lpstr>RPG games, N=4</vt:lpstr>
      <vt:lpstr>Pokemon, N=3</vt:lpstr>
      <vt:lpstr>“The adventures of sherlock holmes”, n=3</vt:lpstr>
      <vt:lpstr>“The adventures of sherlock holmes”, n=10</vt:lpstr>
      <vt:lpstr>Other uses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Noise functions</dc:title>
  <dc:creator>ed powley</dc:creator>
  <cp:lastModifiedBy>ed powley</cp:lastModifiedBy>
  <cp:revision>21</cp:revision>
  <dcterms:created xsi:type="dcterms:W3CDTF">2021-03-07T14:08:28Z</dcterms:created>
  <dcterms:modified xsi:type="dcterms:W3CDTF">2021-03-07T23:24:49Z</dcterms:modified>
</cp:coreProperties>
</file>

<file path=docProps/thumbnail.jpeg>
</file>